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15" r:id="rId4"/>
    <p:sldId id="413" r:id="rId5"/>
    <p:sldId id="265" r:id="rId6"/>
    <p:sldId id="347" r:id="rId7"/>
    <p:sldId id="345" r:id="rId8"/>
    <p:sldId id="266" r:id="rId9"/>
    <p:sldId id="411" r:id="rId10"/>
    <p:sldId id="409" r:id="rId11"/>
    <p:sldId id="412" r:id="rId12"/>
    <p:sldId id="410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05" autoAdjust="0"/>
    <p:restoredTop sz="99563" autoAdjust="0"/>
  </p:normalViewPr>
  <p:slideViewPr>
    <p:cSldViewPr snapToGrid="0" snapToObjects="1">
      <p:cViewPr varScale="1">
        <p:scale>
          <a:sx n="122" d="100"/>
          <a:sy n="122" d="100"/>
        </p:scale>
        <p:origin x="1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D202-DB13-4FDF-8695-6B8D423A6FC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5B33-0B30-4C1A-8732-A61BFBB479C1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654-EF9F-42F3-8D1E-79862675F3F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280-CD04-4533-93A4-333109B3A68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973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51CC-B829-4D68-BB86-7BAFF128AB6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1F7B-3F95-4B9F-9F42-FFFAEB28B2A0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8061-3789-4D5E-855A-99AE0777E00E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8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5E4-7990-4447-86B7-0E20802242BF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6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673-0B34-48B5-BB1D-129C07F11E8F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E9C3-806A-47FD-BBDF-613AD319EC42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16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39E2-778E-4A2D-9F1F-99379A4B2E00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6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4C32-4923-4905-BF41-64ED0D33FDD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BEAD-5113-42CC-B71F-AA3386CE066B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2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A0F-D1C0-485F-A66B-9F21BDDE6765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93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598-889D-49AB-8E3E-33EABC9F63C8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1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341448"/>
            <a:ext cx="6270922" cy="1732270"/>
          </a:xfrm>
        </p:spPr>
        <p:txBody>
          <a:bodyPr anchor="b">
            <a:noAutofit/>
          </a:bodyPr>
          <a:lstStyle>
            <a:lvl1pPr algn="ctr">
              <a:defRPr sz="4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465439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C001C2-5D41-F84D-A1F8-E6C48E93B81B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3614" cy="6858000"/>
            <a:chOff x="564643" y="744469"/>
            <a:chExt cx="9143614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7251997" y="3193981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1281" y="4879077"/>
            <a:ext cx="1941298" cy="12084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8543" y="451540"/>
            <a:ext cx="2572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TABLET LESSONS</a:t>
            </a:r>
            <a:endParaRPr lang="en-US" sz="3200" dirty="0"/>
          </a:p>
        </p:txBody>
      </p:sp>
      <p:pic>
        <p:nvPicPr>
          <p:cNvPr id="19" name="Picture 18" descr="EV3Lesson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9442" y="191844"/>
            <a:ext cx="5787394" cy="21496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214114"/>
            <a:ext cx="8271164" cy="9912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672935"/>
            <a:ext cx="8271164" cy="45616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FFDF-19E7-844D-A418-E9BE9160A077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2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8825F2-527A-F84B-BDB0-747B2CE820B2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27307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132-87E7-B14A-BEA9-9CDCD9D79D5B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7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1E8-B7E2-C440-BA33-CDF263813746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6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BA6C-0526-FD4E-A22F-8F16DD47A95F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5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2F69-E21E-9542-B059-3CF8A522B3FD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2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D665-B67D-4860-9DD5-EDE1E8153BA2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6CC3F-83F4-2F4F-BA26-6D781295708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0352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D94017-4663-C245-A9AE-9CA3D1534548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83456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19E8-458D-554E-83D8-8DE5666239DB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86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8A-3F2F-ED4E-B6CA-61B85C36392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7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CCC6-4B95-43F8-8D10-7B5E5A7FDFF8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36A-8919-4F00-82E5-233CF27994CF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F6E1-0F3A-4DE9-A2BC-CA100ED5E27A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BEED-F616-4DE9-BD0B-75EC3D304F75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6DB7-2324-414A-AE93-68C1D017388E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D8B-795B-4848-BAF9-D883C7D78323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26AB-5033-47B1-9E28-3EA012082E8E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56A3-A255-49CA-ABAF-5CE2AA9E0AAE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2014 (Last edit: 2/26/2015)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348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278D7EF-26F4-224B-8677-B085B9165B8F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EV3Lessons.com 2016 (Last edit: 7/26/2016)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Side bar"/>
          <p:cNvSpPr/>
          <p:nvPr/>
        </p:nvSpPr>
        <p:spPr>
          <a:xfrm>
            <a:off x="0" y="376"/>
            <a:ext cx="1714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4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84175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21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15988" indent="-42703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144588" indent="-406400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tabLst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4048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tabLst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Relationship Id="rId3" Type="http://schemas.openxmlformats.org/officeDocument/2006/relationships/image" Target="../media/image7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u="sng" dirty="0">
                <a:solidFill>
                  <a:srgbClr val="00B050"/>
                </a:solidFill>
              </a:rPr>
              <a:t>Challenge </a:t>
            </a:r>
            <a:r>
              <a:rPr lang="en-US" sz="2000" u="sng" dirty="0" smtClean="0">
                <a:solidFill>
                  <a:srgbClr val="00B050"/>
                </a:solidFill>
              </a:rPr>
              <a:t>2</a:t>
            </a:r>
            <a:endParaRPr lang="en-US" sz="2000" u="sng" dirty="0">
              <a:solidFill>
                <a:srgbClr val="00B050"/>
              </a:solidFill>
            </a:endParaRPr>
          </a:p>
          <a:p>
            <a:r>
              <a:rPr lang="en-US" sz="2000" b="0" dirty="0" smtClean="0"/>
              <a:t>You probably used a </a:t>
            </a:r>
            <a:r>
              <a:rPr lang="en-US" sz="2000" dirty="0" smtClean="0"/>
              <a:t>spin turn </a:t>
            </a:r>
            <a:r>
              <a:rPr lang="en-US" sz="2000" b="0" dirty="0" smtClean="0"/>
              <a:t>because it is better for tighter turns and gets you closer to the starting point!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r>
              <a:rPr lang="en-US" b="0" dirty="0" smtClean="0"/>
              <a:t>You probably used a combination of move steering to go straight and do </a:t>
            </a:r>
            <a:r>
              <a:rPr lang="en-US" dirty="0" smtClean="0"/>
              <a:t>pivot turns</a:t>
            </a:r>
            <a:r>
              <a:rPr lang="en-US" b="0" dirty="0" smtClean="0"/>
              <a:t> to go around the box.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turn the robot a desired number of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differences between Spin and Pivot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program two different type of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write </a:t>
            </a:r>
            <a:r>
              <a:rPr lang="en-US" smtClean="0"/>
              <a:t>pseudocode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</a:t>
            </a:r>
            <a:r>
              <a:rPr lang="en-US" dirty="0"/>
              <a:t>v</a:t>
            </a:r>
            <a:r>
              <a:rPr lang="en-US" dirty="0" smtClean="0"/>
              <a:t>s. Spin Turns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Pivot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Spin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 smtClean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 smtClean="0"/>
              <a:t>So when you need to make turns, you should decide which turn is best for you!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Motors </a:t>
            </a:r>
          </a:p>
          <a:p>
            <a:pPr algn="ctr"/>
            <a:r>
              <a:rPr lang="en-US" dirty="0" smtClean="0"/>
              <a:t>B and C Move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 </a:t>
            </a:r>
          </a:p>
          <a:p>
            <a:pPr algn="ctr"/>
            <a:r>
              <a:rPr lang="en-US" dirty="0" smtClean="0"/>
              <a:t>B Moves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8871" y="4445044"/>
            <a:ext cx="2045846" cy="1537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Pivot and Spin 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/>
                <a:gridCol w="1996362"/>
                <a:gridCol w="1770334"/>
                <a:gridCol w="1897776"/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smtClean="0"/>
                        <a:t>Steering Value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Turn Right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</a:t>
                      </a:r>
                      <a:r>
                        <a:rPr lang="en-US" baseline="0" dirty="0" smtClean="0"/>
                        <a:t>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020" y="6050648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Steering value here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25415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Move Steering Block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404" y="1240074"/>
            <a:ext cx="3726195" cy="2800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A Pivot turn for 90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Program your robot to turn 90 degrees....Does </a:t>
            </a:r>
            <a:r>
              <a:rPr lang="en-US" sz="2400" dirty="0">
                <a:solidFill>
                  <a:srgbClr val="FF0000"/>
                </a:solidFill>
              </a:rPr>
              <a:t>the robot </a:t>
            </a:r>
            <a:r>
              <a:rPr lang="en-US" sz="2400" dirty="0" smtClean="0">
                <a:solidFill>
                  <a:srgbClr val="FF0000"/>
                </a:solidFill>
              </a:rPr>
              <a:t>actually turn </a:t>
            </a:r>
            <a:r>
              <a:rPr lang="en-US" sz="2400" dirty="0">
                <a:solidFill>
                  <a:srgbClr val="FF0000"/>
                </a:solidFill>
              </a:rPr>
              <a:t>90 </a:t>
            </a:r>
            <a:r>
              <a:rPr lang="en-US" sz="2400" dirty="0" smtClean="0">
                <a:solidFill>
                  <a:srgbClr val="FF0000"/>
                </a:solidFill>
              </a:rPr>
              <a:t>degrees if you just pick 90 degrees for distance?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Ans. NO! </a:t>
            </a:r>
            <a:r>
              <a:rPr lang="en-US" sz="1600" dirty="0" smtClean="0"/>
              <a:t>Solution on next page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2170" y="951837"/>
            <a:ext cx="3731172" cy="90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0912" y="4367406"/>
            <a:ext cx="2644290" cy="19870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</a:t>
            </a:r>
            <a:r>
              <a:rPr lang="en-US" dirty="0" smtClean="0"/>
              <a:t>ow do you Make the Robot </a:t>
            </a:r>
            <a:r>
              <a:rPr lang="en-US" dirty="0"/>
              <a:t>T</a:t>
            </a:r>
            <a:r>
              <a:rPr lang="en-US" dirty="0" smtClean="0"/>
              <a:t>urn 90 Degrees?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Ans. Try using the port view to measure the turn and then input the correct number of degrees.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896" y="3594722"/>
            <a:ext cx="3271738" cy="23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 up class into groups as need.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Give each team a copy of the Turning Challenge Worksheet.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Details are on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Page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Solution on Slide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Your robot baseball player must run to second base, turn around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Challenge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 a square box or tape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is PSEUDOCODE?  Why do you think programmers find it useful? (</a:t>
            </a:r>
            <a:r>
              <a:rPr lang="en-US" dirty="0" err="1" smtClean="0"/>
              <a:t>pseudocode</a:t>
            </a:r>
            <a:r>
              <a:rPr lang="en-US" dirty="0" smtClean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 smtClean="0">
                <a:solidFill>
                  <a:srgbClr val="FF0000"/>
                </a:solidFill>
              </a:rPr>
              <a:t>Pseudocode</a:t>
            </a:r>
            <a:r>
              <a:rPr lang="en-US" b="0" dirty="0" smtClean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bl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ABB15429-6CE4-214D-9FC4-D4CB9F89B862}" vid="{300D6715-A09A-164F-B0BC-56921AA3CAE7}"/>
    </a:ext>
  </a:extLst>
</a:theme>
</file>

<file path=ppt/theme/theme3.xml><?xml version="1.0" encoding="utf-8"?>
<a:theme xmlns:a="http://schemas.openxmlformats.org/drawingml/2006/main" name="1_tabl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blet" id="{6B5697A5-2352-164F-88C9-F4A7AD5A0085}" vid="{BE539F0E-AD3C-3E45-83C0-566ADEB3BDB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6287</TotalTime>
  <Words>723</Words>
  <Application>Microsoft Macintosh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Calibri Light</vt:lpstr>
      <vt:lpstr>Franklin Gothic Book</vt:lpstr>
      <vt:lpstr>Helvetica Neue</vt:lpstr>
      <vt:lpstr>Arial</vt:lpstr>
      <vt:lpstr>Custom Design</vt:lpstr>
      <vt:lpstr>tablet</vt:lpstr>
      <vt:lpstr>1_tablet</vt:lpstr>
      <vt:lpstr>Turning</vt:lpstr>
      <vt:lpstr>Lesson Objectives</vt:lpstr>
      <vt:lpstr>Pivot vs. Spin Turns</vt:lpstr>
      <vt:lpstr>How to Make Pivot and Spin Turns</vt:lpstr>
      <vt:lpstr>Making A Pivot turn for 90 Degrees</vt:lpstr>
      <vt:lpstr>How do you Make the Robot Turn 90 Degrees?</vt:lpstr>
      <vt:lpstr>Teacher Instructions</vt:lpstr>
      <vt:lpstr>Turning Challenges</vt:lpstr>
      <vt:lpstr>Class Discussion Guide</vt:lpstr>
      <vt:lpstr>Challenge Solutions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8</cp:revision>
  <dcterms:created xsi:type="dcterms:W3CDTF">2014-08-07T02:19:13Z</dcterms:created>
  <dcterms:modified xsi:type="dcterms:W3CDTF">2016-07-26T15:25:59Z</dcterms:modified>
</cp:coreProperties>
</file>