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8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464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7739-151B-D346-B713-F9BE93463708}" type="datetime1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80C8-A25D-4B49-9B58-8039CF8D0B13}" type="datetime1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5CC-D3CF-F448-974C-85B7EAC15060}" type="datetime1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E50E-4B01-5342-AAEE-43F634B00956}" type="datetime1">
              <a:rPr lang="en-US" smtClean="0"/>
              <a:t>4/9/15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BF10-E5D3-B844-A971-5662EC58E5FA}" type="datetime1">
              <a:rPr lang="en-US" smtClean="0"/>
              <a:t>4/9/15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ED16-C6B5-9047-B121-942FB4D6A11E}" type="datetime1">
              <a:rPr lang="en-US" smtClean="0"/>
              <a:t>4/9/15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B69-A21E-B645-918D-F4DE51F44A43}" type="datetime1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D9D5-67B2-D241-AC86-521B4A5982B7}" type="datetime1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ACCE-FA0B-6F4C-90C2-9946D1DB8FD8}" type="datetime1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BAAA-B7A6-3E4B-8C56-CBB583232FF9}" type="datetime1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4F02-B784-8148-B77E-41CDBD329E20}" type="datetime1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D733-C8B9-5D44-92F8-4144A81CD44F}" type="datetime1">
              <a:rPr lang="en-US" smtClean="0"/>
              <a:t>4/9/15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59B3-57F9-7548-8139-6ECD6B121118}" type="datetime1">
              <a:rPr lang="en-US" smtClean="0"/>
              <a:t>4/9/15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ED5C-D759-6E42-B05E-072BCFCA1FBC}" type="datetime1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C3B6-BD2D-B44D-8134-913F96550191}" type="datetime1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4830-A217-2C4A-A75B-DFB68F2E875F}" type="datetime1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F458818-5C58-504C-96C2-18D4B9EBA580}" type="datetime1">
              <a:rPr lang="en-US" smtClean="0"/>
              <a:t>4/9/15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4" Type="http://schemas.openxmlformats.org/officeDocument/2006/relationships/hyperlink" Target="mailto:frank.levine@gmail.com" TargetMode="External"/><Relationship Id="rId5" Type="http://schemas.openxmlformats.org/officeDocument/2006/relationships/hyperlink" Target="http://creativecommons.org/licenses/by-nc-sa/4.0/" TargetMode="External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Parallel Beam Synchronization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ADVANCED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9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is the “sync problem”?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Ans. When you write code with parallel beams, you are not certain when the two beams will complete. You don’t know if one beam might finish before the other.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are 4 ways to solve this problem?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Ans. Use variables, data wires, loops or My Blocks to make sure that the parallel beams compete before moving on to the next block of code.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This tutorial was created by Sanjay Seshan and Arvind Seshan from Droids Robotics (</a:t>
            </a:r>
            <a:r>
              <a:rPr lang="en-US" dirty="0" smtClean="0">
                <a:hlinkClick r:id="rId3"/>
              </a:rPr>
              <a:t>team@droidsrobotics.org</a:t>
            </a:r>
            <a:r>
              <a:rPr lang="en-US" dirty="0" smtClean="0"/>
              <a:t>).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Original Gyro Turn code was provided by the Construction Mavericks (</a:t>
            </a:r>
            <a:r>
              <a:rPr lang="en-US" sz="2400" dirty="0" smtClean="0">
                <a:hlinkClick r:id="rId4"/>
              </a:rPr>
              <a:t>frank.levine@gmail.com</a:t>
            </a:r>
            <a:r>
              <a:rPr lang="en-US" sz="2400" dirty="0" smtClean="0"/>
              <a:t>)</a:t>
            </a:r>
            <a:endParaRPr lang="en-US" dirty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08" y="542299"/>
            <a:ext cx="8190347" cy="797468"/>
          </a:xfrm>
          <a:noFill/>
        </p:spPr>
        <p:txBody>
          <a:bodyPr>
            <a:noAutofit/>
          </a:bodyPr>
          <a:lstStyle/>
          <a:p>
            <a:r>
              <a:rPr lang="en-US" sz="3600" dirty="0" smtClean="0"/>
              <a:t>Lesson 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Understand what the “synch problem” is when you use parallel beams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Learn techniques to to ensure that two beams end before moving to the next block of code (variables, data wires, loops and My Blocks)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Prerequisites: Parallel Beams Lesson, Data Wires, Variables, My Blocks with Inputs and Outputs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08" y="542299"/>
            <a:ext cx="8190347" cy="797468"/>
          </a:xfrm>
          <a:noFill/>
        </p:spPr>
        <p:txBody>
          <a:bodyPr>
            <a:noAutofit/>
          </a:bodyPr>
          <a:lstStyle/>
          <a:p>
            <a:r>
              <a:rPr lang="en-US" sz="3600" dirty="0" smtClean="0"/>
              <a:t>Using Parallel Beams Inside Programs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Parallel beams are great for doing two things at the same time</a:t>
            </a:r>
          </a:p>
          <a:p>
            <a:pPr lvl="1"/>
            <a:r>
              <a:rPr lang="en-US" sz="1600" dirty="0" smtClean="0"/>
              <a:t>Often want to do something after you complete the Parallel Beam</a:t>
            </a:r>
          </a:p>
          <a:p>
            <a:pPr lvl="1"/>
            <a:r>
              <a:rPr lang="en-US" sz="1600" dirty="0" smtClean="0"/>
              <a:t>Hard to tell which beam will finish first  </a:t>
            </a:r>
            <a:r>
              <a:rPr lang="en-US" sz="1600" dirty="0" smtClean="0">
                <a:solidFill>
                  <a:srgbClr val="FF6600"/>
                </a:solidFill>
              </a:rPr>
              <a:t>(called the “synch problem”)</a:t>
            </a:r>
          </a:p>
          <a:p>
            <a:r>
              <a:rPr lang="en-US" sz="1600" dirty="0" smtClean="0"/>
              <a:t>Need to synchronize the beams to make sure that blocks execute when you expect them to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609" y="4110164"/>
            <a:ext cx="1940577" cy="2385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14925" y="3495877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In the picture below, will </a:t>
            </a:r>
            <a:r>
              <a:rPr lang="en-US" sz="1600" dirty="0"/>
              <a:t>the turn start after motor A is done or before</a:t>
            </a:r>
            <a:r>
              <a:rPr lang="en-US" sz="1600" dirty="0" smtClean="0"/>
              <a:t>? 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407722" y="3740832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You do not know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18" y="4223673"/>
            <a:ext cx="3064746" cy="2342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1900376"/>
            <a:ext cx="4104817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60070"/>
            <a:ext cx="7658100" cy="587131"/>
          </a:xfrm>
          <a:noFill/>
        </p:spPr>
        <p:txBody>
          <a:bodyPr>
            <a:noAutofit/>
          </a:bodyPr>
          <a:lstStyle/>
          <a:p>
            <a:r>
              <a:rPr lang="en-US" sz="3600" dirty="0" smtClean="0"/>
              <a:t>Ensure That </a:t>
            </a:r>
            <a:r>
              <a:rPr lang="en-US" sz="3600" dirty="0"/>
              <a:t>B</a:t>
            </a:r>
            <a:r>
              <a:rPr lang="en-US" sz="3600" dirty="0" smtClean="0"/>
              <a:t>oth </a:t>
            </a:r>
            <a:r>
              <a:rPr lang="en-US" sz="3600" dirty="0"/>
              <a:t>B</a:t>
            </a:r>
            <a:r>
              <a:rPr lang="en-US" sz="3600" dirty="0" smtClean="0"/>
              <a:t>eams </a:t>
            </a:r>
            <a:r>
              <a:rPr lang="en-US" sz="3600" dirty="0"/>
              <a:t>F</a:t>
            </a:r>
            <a:r>
              <a:rPr lang="en-US" sz="3600" dirty="0" smtClean="0"/>
              <a:t>inished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900376"/>
            <a:ext cx="3774899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example, we want both the 720 degree move steering (the move) and the motor A move to finish before the 360 degree move steering (the turn)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are several ways to do this: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Variables</a:t>
            </a:r>
            <a:r>
              <a:rPr lang="en-US" dirty="0" smtClean="0"/>
              <a:t> (see slide 4)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Wires</a:t>
            </a:r>
            <a:r>
              <a:rPr lang="en-US" dirty="0" smtClean="0"/>
              <a:t> (see slide 5)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Loops</a:t>
            </a:r>
            <a:r>
              <a:rPr lang="en-US" dirty="0" smtClean="0"/>
              <a:t> (see slide 6)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My blocks </a:t>
            </a:r>
            <a:r>
              <a:rPr lang="en-US" dirty="0" smtClean="0"/>
              <a:t>(see slide 7)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“synch problem” in the corresponding EV3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Use Variables To Synchronize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1969568"/>
            <a:ext cx="7543800" cy="37761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805" y="5620688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“variables” in the corresponding EV3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Wires to Synchronize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617" y="1846263"/>
            <a:ext cx="6491215" cy="40227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3774" y="5641509"/>
            <a:ext cx="306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“wires” in the corresponding EV3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Loops to Synchronize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938" y="2015210"/>
            <a:ext cx="6204135" cy="41893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2955" y="5558224"/>
            <a:ext cx="323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“loops” in the corresponding EV3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74" y="553166"/>
            <a:ext cx="8002606" cy="953673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Use My Blocks to Synchronize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076" y="3120987"/>
            <a:ext cx="4448175" cy="320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51" y="2487671"/>
            <a:ext cx="3524250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072496" y="5318007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Inside the My Block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8706" y="1837870"/>
            <a:ext cx="359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“My </a:t>
            </a:r>
            <a:r>
              <a:rPr lang="en-US" dirty="0"/>
              <a:t>B</a:t>
            </a:r>
            <a:r>
              <a:rPr lang="en-US" dirty="0" smtClean="0"/>
              <a:t>locks” in the corresponding EV3 code 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8313" y="2427516"/>
            <a:ext cx="448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</a:t>
            </a:r>
            <a:r>
              <a:rPr lang="en-US" dirty="0" err="1" smtClean="0"/>
              <a:t>Parallel_Beam_My_Blocks</a:t>
            </a:r>
            <a:r>
              <a:rPr lang="en-US" dirty="0" smtClean="0"/>
              <a:t>” in the corresponding EV3 code file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Challenge: Squaring on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2" y="1924742"/>
            <a:ext cx="4514058" cy="4614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Synchronization is critical for aligning on a line using parallel beams </a:t>
            </a:r>
          </a:p>
          <a:p>
            <a:r>
              <a:rPr lang="en-US" dirty="0" smtClean="0"/>
              <a:t>As a challenge, complete the Squaring on Line lesson.</a:t>
            </a:r>
          </a:p>
          <a:p>
            <a:r>
              <a:rPr lang="en-US" dirty="0" smtClean="0"/>
              <a:t>Note: You must ensure that both beams in an align are completed before moving onto the next block</a:t>
            </a:r>
          </a:p>
          <a:p>
            <a:pPr lvl="1"/>
            <a:r>
              <a:rPr lang="en-US" dirty="0" smtClean="0"/>
              <a:t>Otherwise, the robot will not be straight on a 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46" y="1888977"/>
            <a:ext cx="3429914" cy="2724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06960" y="4694142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example is from the Squaring on a Line Lesson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2900</TotalTime>
  <Words>576</Words>
  <Application>Microsoft Macintosh PowerPoint</Application>
  <PresentationFormat>On-screen Show (4:3)</PresentationFormat>
  <Paragraphs>71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Spectrum</vt:lpstr>
      <vt:lpstr>Parallel Beam Synchronization</vt:lpstr>
      <vt:lpstr>Lesson Objectives</vt:lpstr>
      <vt:lpstr>Using Parallel Beams Inside Programs</vt:lpstr>
      <vt:lpstr>Ensure That Both Beams Finished</vt:lpstr>
      <vt:lpstr>Use Variables To Synchronize</vt:lpstr>
      <vt:lpstr>Use Wires to Synchronize</vt:lpstr>
      <vt:lpstr>Use Loops to Synchronize</vt:lpstr>
      <vt:lpstr>Use My Blocks to Synchronize</vt:lpstr>
      <vt:lpstr>Challenge: Squaring on a Line</vt:lpstr>
      <vt:lpstr>Discussion Guide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cp:lastModifiedBy>Sanjay Seshan</cp:lastModifiedBy>
  <cp:revision>12</cp:revision>
  <dcterms:created xsi:type="dcterms:W3CDTF">2014-10-28T21:59:38Z</dcterms:created>
  <dcterms:modified xsi:type="dcterms:W3CDTF">2015-04-09T21:11:21Z</dcterms:modified>
</cp:coreProperties>
</file>