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9063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284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06250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15786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652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82157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6767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33462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9227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5814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73252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B181A9-DDAF-4802-A9D5-005AD384A54A}" type="datetimeFigureOut">
              <a:rPr lang="en-US" smtClean="0"/>
              <a:t>6/20/2016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17F95AF-5389-4F27-8200-FB1C358ED8F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5071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smtClean="0"/>
              <a:t>RoboStarter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600200"/>
            <a:ext cx="8915400" cy="4525963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b="1" dirty="0" smtClean="0">
                <a:solidFill>
                  <a:srgbClr val="0070C0"/>
                </a:solidFill>
              </a:rPr>
              <a:t>You need: pencil, journal, laptop, EV3 kit</a:t>
            </a:r>
          </a:p>
          <a:p>
            <a:pPr marL="0" indent="0">
              <a:buNone/>
            </a:pPr>
            <a:endParaRPr lang="en-US" sz="800" dirty="0"/>
          </a:p>
          <a:p>
            <a:pPr marL="0" indent="0">
              <a:buNone/>
            </a:pPr>
            <a:r>
              <a:rPr lang="en-US" dirty="0" smtClean="0"/>
              <a:t>Discuss with your partner/table:</a:t>
            </a:r>
          </a:p>
          <a:p>
            <a:r>
              <a:rPr lang="en-US" dirty="0" smtClean="0"/>
              <a:t>Have you ever witnessed a car accident, either in person or on TV?</a:t>
            </a:r>
          </a:p>
          <a:p>
            <a:r>
              <a:rPr lang="en-US" dirty="0" smtClean="0"/>
              <a:t>What did you observe during the accident?</a:t>
            </a:r>
          </a:p>
          <a:p>
            <a:pPr marL="0" indent="0">
              <a:buNone/>
            </a:pPr>
            <a:endParaRPr lang="en-US" sz="900" dirty="0" smtClean="0"/>
          </a:p>
          <a:p>
            <a:pPr marL="0" indent="0">
              <a:buNone/>
            </a:pPr>
            <a:r>
              <a:rPr lang="en-US" dirty="0" smtClean="0"/>
              <a:t>Record in your journal:</a:t>
            </a:r>
          </a:p>
          <a:p>
            <a:r>
              <a:rPr lang="en-US" dirty="0" smtClean="0"/>
              <a:t>What scientific concepts are involved in car accidents? Make a list and explain.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73337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60</Words>
  <Application>Microsoft Office PowerPoint</Application>
  <PresentationFormat>On-screen Show (4:3)</PresentationFormat>
  <Paragraphs>9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RoboStarter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RoboStarter 1</dc:title>
  <dc:creator>osdadmin</dc:creator>
  <cp:lastModifiedBy>osdadmin</cp:lastModifiedBy>
  <cp:revision>2</cp:revision>
  <dcterms:created xsi:type="dcterms:W3CDTF">2016-06-20T20:03:19Z</dcterms:created>
  <dcterms:modified xsi:type="dcterms:W3CDTF">2016-06-20T20:07:17Z</dcterms:modified>
</cp:coreProperties>
</file>