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18" r:id="rId1"/>
  </p:sldMasterIdLst>
  <p:notesMasterIdLst>
    <p:notesMasterId r:id="rId14"/>
  </p:notesMasterIdLst>
  <p:handoutMasterIdLst>
    <p:handoutMasterId r:id="rId15"/>
  </p:handoutMasterIdLst>
  <p:sldIdLst>
    <p:sldId id="258" r:id="rId2"/>
    <p:sldId id="283" r:id="rId3"/>
    <p:sldId id="275" r:id="rId4"/>
    <p:sldId id="285" r:id="rId5"/>
    <p:sldId id="277" r:id="rId6"/>
    <p:sldId id="278" r:id="rId7"/>
    <p:sldId id="279" r:id="rId8"/>
    <p:sldId id="280" r:id="rId9"/>
    <p:sldId id="288" r:id="rId10"/>
    <p:sldId id="284" r:id="rId11"/>
    <p:sldId id="287" r:id="rId12"/>
    <p:sldId id="274"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05" autoAdjust="0"/>
    <p:restoredTop sz="94660"/>
  </p:normalViewPr>
  <p:slideViewPr>
    <p:cSldViewPr snapToGrid="0" snapToObjects="1">
      <p:cViewPr varScale="1">
        <p:scale>
          <a:sx n="89" d="100"/>
          <a:sy n="89" d="100"/>
        </p:scale>
        <p:origin x="1238" y="77"/>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9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354B44E-40A3-0E46-B16A-9BF1250A248B}" type="datetimeFigureOut">
              <a:rPr lang="en-US" smtClean="0"/>
              <a:t>5/26/2015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CDF1604-CF25-2840-A4A3-96CDE3604995}" type="slidenum">
              <a:rPr lang="en-US" smtClean="0"/>
              <a:t>‹#›</a:t>
            </a:fld>
            <a:endParaRPr lang="en-US"/>
          </a:p>
        </p:txBody>
      </p:sp>
    </p:spTree>
    <p:extLst>
      <p:ext uri="{BB962C8B-B14F-4D97-AF65-F5344CB8AC3E}">
        <p14:creationId xmlns:p14="http://schemas.microsoft.com/office/powerpoint/2010/main" val="175635781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6AD16C-2DB4-6642-BAD4-9ED973A087A0}" type="datetimeFigureOut">
              <a:rPr lang="en-US" smtClean="0"/>
              <a:t>5/26/2015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5BF589-3978-3C45-966B-D7B7A71F2A02}" type="slidenum">
              <a:rPr lang="en-US" smtClean="0"/>
              <a:t>‹#›</a:t>
            </a:fld>
            <a:endParaRPr lang="en-US"/>
          </a:p>
        </p:txBody>
      </p:sp>
    </p:spTree>
    <p:extLst>
      <p:ext uri="{BB962C8B-B14F-4D97-AF65-F5344CB8AC3E}">
        <p14:creationId xmlns:p14="http://schemas.microsoft.com/office/powerpoint/2010/main" val="317884166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E5BF589-3978-3C45-966B-D7B7A71F2A02}" type="slidenum">
              <a:rPr lang="en-US" smtClean="0"/>
              <a:t>1</a:t>
            </a:fld>
            <a:endParaRPr lang="en-US"/>
          </a:p>
        </p:txBody>
      </p:sp>
    </p:spTree>
    <p:extLst>
      <p:ext uri="{BB962C8B-B14F-4D97-AF65-F5344CB8AC3E}">
        <p14:creationId xmlns:p14="http://schemas.microsoft.com/office/powerpoint/2010/main" val="19940905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E5BF589-3978-3C45-966B-D7B7A71F2A02}" type="slidenum">
              <a:rPr lang="en-US" smtClean="0"/>
              <a:t>12</a:t>
            </a:fld>
            <a:endParaRPr lang="en-US"/>
          </a:p>
        </p:txBody>
      </p:sp>
    </p:spTree>
    <p:extLst>
      <p:ext uri="{BB962C8B-B14F-4D97-AF65-F5344CB8AC3E}">
        <p14:creationId xmlns:p14="http://schemas.microsoft.com/office/powerpoint/2010/main" val="12495079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A40B3AA-0B8C-452F-AAD7-689C83931A36}" type="datetime1">
              <a:rPr lang="en-US" smtClean="0"/>
              <a:t>5/26/2015</a:t>
            </a:fld>
            <a:endParaRPr lang="en-US"/>
          </a:p>
        </p:txBody>
      </p:sp>
      <p:sp>
        <p:nvSpPr>
          <p:cNvPr id="5" name="Footer Placeholder 4"/>
          <p:cNvSpPr>
            <a:spLocks noGrp="1"/>
          </p:cNvSpPr>
          <p:nvPr>
            <p:ph type="ftr" sz="quarter" idx="11"/>
          </p:nvPr>
        </p:nvSpPr>
        <p:spPr/>
        <p:txBody>
          <a:bodyPr/>
          <a:lstStyle/>
          <a:p>
            <a:r>
              <a:rPr lang="en-US" smtClean="0"/>
              <a:t>© 2015 EV3Lessons.com, Last edit 5/26/2015</a:t>
            </a:r>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
        <p:nvSpPr>
          <p:cNvPr id="7" name="Rectangle 6"/>
          <p:cNvSpPr/>
          <p:nvPr/>
        </p:nvSpPr>
        <p:spPr>
          <a:xfrm>
            <a:off x="284163" y="444728"/>
            <a:ext cx="857408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grpSp>
        <p:nvGrpSpPr>
          <p:cNvPr id="8" name="Group 16"/>
          <p:cNvGrpSpPr/>
          <p:nvPr/>
        </p:nvGrpSpPr>
        <p:grpSpPr>
          <a:xfrm>
            <a:off x="284163" y="1906542"/>
            <a:ext cx="8576373" cy="137411"/>
            <a:chOff x="284163" y="1759424"/>
            <a:chExt cx="8576373" cy="137411"/>
          </a:xfrm>
        </p:grpSpPr>
        <p:sp>
          <p:nvSpPr>
            <p:cNvPr id="9" name="Rectangle 8"/>
            <p:cNvSpPr/>
            <p:nvPr/>
          </p:nvSpPr>
          <p:spPr>
            <a:xfrm>
              <a:off x="284163" y="1759424"/>
              <a:ext cx="2743200" cy="13741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3026392" y="1759424"/>
              <a:ext cx="1600200" cy="13741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759424"/>
              <a:ext cx="4233672" cy="13741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ctrTitle" hasCustomPrompt="1"/>
          </p:nvPr>
        </p:nvSpPr>
        <p:spPr>
          <a:xfrm>
            <a:off x="421341" y="449005"/>
            <a:ext cx="7808976" cy="1088136"/>
          </a:xfrm>
          <a:noFill/>
        </p:spPr>
        <p:txBody>
          <a:bodyPr vert="horz" lIns="91440" tIns="45720" rIns="91440" bIns="45720" rtlCol="0" anchor="b" anchorCtr="0">
            <a:normAutofit/>
          </a:bodyPr>
          <a:lstStyle>
            <a:lvl1pPr marL="0" algn="l" defTabSz="914400" rtl="0" eaLnBrk="1" latinLnBrk="0" hangingPunct="1">
              <a:lnSpc>
                <a:spcPts val="4600"/>
              </a:lnSpc>
              <a:spcBef>
                <a:spcPct val="0"/>
              </a:spcBef>
              <a:buNone/>
              <a:defRPr sz="4200" kern="1200" baseline="0">
                <a:solidFill>
                  <a:schemeClr val="bg1"/>
                </a:solidFill>
                <a:latin typeface="+mj-lt"/>
                <a:ea typeface="+mj-ea"/>
                <a:cs typeface="+mj-cs"/>
              </a:defRPr>
            </a:lvl1pPr>
          </a:lstStyle>
          <a:p>
            <a:r>
              <a:rPr lang="en-US" dirty="0" smtClean="0"/>
              <a:t>Advanced Programming Lesson</a:t>
            </a:r>
            <a:endParaRPr dirty="0"/>
          </a:p>
        </p:txBody>
      </p:sp>
      <p:sp>
        <p:nvSpPr>
          <p:cNvPr id="3" name="Subtitle 2"/>
          <p:cNvSpPr>
            <a:spLocks noGrp="1"/>
          </p:cNvSpPr>
          <p:nvPr>
            <p:ph type="subTitle" idx="1"/>
          </p:nvPr>
        </p:nvSpPr>
        <p:spPr>
          <a:xfrm>
            <a:off x="476205" y="1532427"/>
            <a:ext cx="7754112" cy="484632"/>
          </a:xfrm>
        </p:spPr>
        <p:txBody>
          <a:bodyPr vert="horz" lIns="91440" tIns="45720" rIns="91440" bIns="45720" rtlCol="0">
            <a:normAutofit/>
          </a:bodyPr>
          <a:lstStyle>
            <a:lvl1pPr marL="0" indent="0" algn="l" defTabSz="914400" rtl="0" eaLnBrk="1" latinLnBrk="0" hangingPunct="1">
              <a:lnSpc>
                <a:spcPct val="100000"/>
              </a:lnSpc>
              <a:spcBef>
                <a:spcPts val="0"/>
              </a:spcBef>
              <a:buClr>
                <a:schemeClr val="bg1">
                  <a:lumMod val="65000"/>
                </a:schemeClr>
              </a:buClr>
              <a:buSzPct val="90000"/>
              <a:buFont typeface="Wingdings" pitchFamily="2" charset="2"/>
              <a:buNone/>
              <a:defRPr sz="1800" kern="1200">
                <a:solidFill>
                  <a:schemeClr val="bg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13" name="Rectangle 12"/>
          <p:cNvSpPr/>
          <p:nvPr/>
        </p:nvSpPr>
        <p:spPr>
          <a:xfrm>
            <a:off x="284163" y="6227064"/>
            <a:ext cx="8574087" cy="173736"/>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284163" y="455773"/>
            <a:ext cx="8574087"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8" name="Group 7"/>
          <p:cNvGrpSpPr/>
          <p:nvPr/>
        </p:nvGrpSpPr>
        <p:grpSpPr>
          <a:xfrm>
            <a:off x="284163" y="1577847"/>
            <a:ext cx="8576373" cy="137411"/>
            <a:chOff x="284163" y="1577847"/>
            <a:chExt cx="8576373" cy="137411"/>
          </a:xfrm>
        </p:grpSpPr>
        <p:sp>
          <p:nvSpPr>
            <p:cNvPr id="9" name="Rectangle 8"/>
            <p:cNvSpPr/>
            <p:nvPr/>
          </p:nvSpPr>
          <p:spPr>
            <a:xfrm>
              <a:off x="284163" y="1577847"/>
              <a:ext cx="1600200" cy="13741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1885174" y="1577847"/>
              <a:ext cx="2743200" cy="13741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577847"/>
              <a:ext cx="4233672" cy="13741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noFill/>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AC93AB9B-2731-461C-B3BC-883A9A73B4F2}" type="datetime1">
              <a:rPr lang="en-US" smtClean="0"/>
              <a:t>5/26/2015</a:t>
            </a:fld>
            <a:endParaRPr lang="en-US"/>
          </a:p>
        </p:txBody>
      </p:sp>
      <p:sp>
        <p:nvSpPr>
          <p:cNvPr id="5" name="Footer Placeholder 4"/>
          <p:cNvSpPr>
            <a:spLocks noGrp="1"/>
          </p:cNvSpPr>
          <p:nvPr>
            <p:ph type="ftr" sz="quarter" idx="11"/>
          </p:nvPr>
        </p:nvSpPr>
        <p:spPr/>
        <p:txBody>
          <a:bodyPr/>
          <a:lstStyle/>
          <a:p>
            <a:r>
              <a:rPr lang="en-US" smtClean="0"/>
              <a:t>© 2015 EV3Lessons.com, Last edit 5/26/2015</a:t>
            </a:r>
            <a:endParaRPr lang="en-US"/>
          </a:p>
        </p:txBody>
      </p:sp>
      <p:sp>
        <p:nvSpPr>
          <p:cNvPr id="6" name="Slide Number Placeholder 5"/>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18" name="Rectangle 17"/>
          <p:cNvSpPr/>
          <p:nvPr/>
        </p:nvSpPr>
        <p:spPr>
          <a:xfrm>
            <a:off x="284163" y="444728"/>
            <a:ext cx="857408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sp>
        <p:nvSpPr>
          <p:cNvPr id="4" name="Date Placeholder 3"/>
          <p:cNvSpPr>
            <a:spLocks noGrp="1"/>
          </p:cNvSpPr>
          <p:nvPr>
            <p:ph type="dt" sz="half" idx="10"/>
          </p:nvPr>
        </p:nvSpPr>
        <p:spPr/>
        <p:txBody>
          <a:bodyPr/>
          <a:lstStyle/>
          <a:p>
            <a:fld id="{7EB16CC3-ADBB-4D5F-9796-DB4A1C4D2F0D}" type="datetime1">
              <a:rPr lang="en-US" smtClean="0"/>
              <a:t>5/26/2015</a:t>
            </a:fld>
            <a:endParaRPr lang="en-US"/>
          </a:p>
        </p:txBody>
      </p:sp>
      <p:sp>
        <p:nvSpPr>
          <p:cNvPr id="5" name="Footer Placeholder 4"/>
          <p:cNvSpPr>
            <a:spLocks noGrp="1"/>
          </p:cNvSpPr>
          <p:nvPr>
            <p:ph type="ftr" sz="quarter" idx="11"/>
          </p:nvPr>
        </p:nvSpPr>
        <p:spPr/>
        <p:txBody>
          <a:bodyPr/>
          <a:lstStyle/>
          <a:p>
            <a:r>
              <a:rPr lang="en-US" smtClean="0"/>
              <a:t>© 2015 EV3Lessons.com, Last edit 5/26/2015</a:t>
            </a:r>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
        <p:nvSpPr>
          <p:cNvPr id="8" name="Picture Placeholder 7"/>
          <p:cNvSpPr>
            <a:spLocks noGrp="1"/>
          </p:cNvSpPr>
          <p:nvPr>
            <p:ph type="pic" sz="quarter" idx="13"/>
          </p:nvPr>
        </p:nvSpPr>
        <p:spPr>
          <a:xfrm>
            <a:off x="284162" y="2017058"/>
            <a:ext cx="8574087" cy="4377391"/>
          </a:xfrm>
        </p:spPr>
        <p:txBody>
          <a:bodyPr/>
          <a:lstStyle>
            <a:lvl1pPr>
              <a:buNone/>
              <a:defRPr/>
            </a:lvl1pPr>
          </a:lstStyle>
          <a:p>
            <a:r>
              <a:rPr lang="en-US" smtClean="0"/>
              <a:t>Drag picture to placeholder or click icon to add</a:t>
            </a:r>
            <a:endParaRPr/>
          </a:p>
        </p:txBody>
      </p:sp>
      <p:sp>
        <p:nvSpPr>
          <p:cNvPr id="3" name="Subtitle 2"/>
          <p:cNvSpPr>
            <a:spLocks noGrp="1"/>
          </p:cNvSpPr>
          <p:nvPr>
            <p:ph type="subTitle" idx="1"/>
          </p:nvPr>
        </p:nvSpPr>
        <p:spPr>
          <a:xfrm>
            <a:off x="472420" y="1532965"/>
            <a:ext cx="7754284" cy="484094"/>
          </a:xfrm>
        </p:spPr>
        <p:txBody>
          <a:bodyPr>
            <a:normAutofit/>
          </a:bodyPr>
          <a:lstStyle>
            <a:lvl1pPr marL="0" indent="0" algn="l">
              <a:lnSpc>
                <a:spcPct val="100000"/>
              </a:lnSpc>
              <a:spcBef>
                <a:spcPts val="0"/>
              </a:spcBef>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grpSp>
        <p:nvGrpSpPr>
          <p:cNvPr id="7" name="Group 16"/>
          <p:cNvGrpSpPr/>
          <p:nvPr/>
        </p:nvGrpSpPr>
        <p:grpSpPr>
          <a:xfrm>
            <a:off x="284163" y="1906542"/>
            <a:ext cx="8576373" cy="137411"/>
            <a:chOff x="284163" y="1759424"/>
            <a:chExt cx="8576373" cy="137411"/>
          </a:xfrm>
        </p:grpSpPr>
        <p:sp>
          <p:nvSpPr>
            <p:cNvPr id="11" name="Rectangle 10"/>
            <p:cNvSpPr/>
            <p:nvPr/>
          </p:nvSpPr>
          <p:spPr>
            <a:xfrm>
              <a:off x="284163" y="1759424"/>
              <a:ext cx="2743200" cy="13741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3026392" y="1759424"/>
              <a:ext cx="1600200" cy="13741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Rectangle 12"/>
            <p:cNvSpPr/>
            <p:nvPr/>
          </p:nvSpPr>
          <p:spPr>
            <a:xfrm>
              <a:off x="4626864" y="1759424"/>
              <a:ext cx="4233672" cy="13741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ctrTitle"/>
          </p:nvPr>
        </p:nvSpPr>
        <p:spPr>
          <a:xfrm>
            <a:off x="418633" y="444728"/>
            <a:ext cx="7810967" cy="1088237"/>
          </a:xfrm>
          <a:noFill/>
        </p:spPr>
        <p:txBody>
          <a:bodyPr bIns="45720" anchor="b" anchorCtr="0">
            <a:normAutofit/>
          </a:bodyPr>
          <a:lstStyle>
            <a:lvl1pPr algn="l">
              <a:lnSpc>
                <a:spcPts val="4600"/>
              </a:lnSpc>
              <a:defRPr/>
            </a:lvl1pPr>
          </a:lstStyle>
          <a:p>
            <a:r>
              <a:rPr lang="en-US" smtClean="0"/>
              <a:t>Click to edit Master title style</a:t>
            </a:r>
            <a:endParaRP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p:nvPr/>
        </p:nvSpPr>
        <p:spPr>
          <a:xfrm>
            <a:off x="284163" y="4801575"/>
            <a:ext cx="857408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grpSp>
        <p:nvGrpSpPr>
          <p:cNvPr id="9" name="Group 8"/>
          <p:cNvGrpSpPr/>
          <p:nvPr/>
        </p:nvGrpSpPr>
        <p:grpSpPr>
          <a:xfrm>
            <a:off x="284163" y="6263389"/>
            <a:ext cx="8576373" cy="137411"/>
            <a:chOff x="284163" y="1759424"/>
            <a:chExt cx="8576373" cy="137411"/>
          </a:xfrm>
        </p:grpSpPr>
        <p:sp>
          <p:nvSpPr>
            <p:cNvPr id="10" name="Rectangle 9"/>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TextBox 12"/>
          <p:cNvSpPr txBox="1"/>
          <p:nvPr/>
        </p:nvSpPr>
        <p:spPr>
          <a:xfrm>
            <a:off x="8230889" y="4801575"/>
            <a:ext cx="587020" cy="646331"/>
          </a:xfrm>
          <a:prstGeom prst="rect">
            <a:avLst/>
          </a:prstGeom>
          <a:noFill/>
        </p:spPr>
        <p:txBody>
          <a:bodyPr wrap="none" rtlCol="0">
            <a:spAutoFit/>
          </a:bodyPr>
          <a:lstStyle/>
          <a:p>
            <a:r>
              <a:rPr sz="3600">
                <a:solidFill>
                  <a:schemeClr val="bg1"/>
                </a:solidFill>
                <a:sym typeface="Wingdings"/>
              </a:rPr>
              <a:t></a:t>
            </a:r>
            <a:endParaRPr sz="3600">
              <a:solidFill>
                <a:schemeClr val="bg1"/>
              </a:solidFill>
            </a:endParaRPr>
          </a:p>
        </p:txBody>
      </p:sp>
      <p:sp>
        <p:nvSpPr>
          <p:cNvPr id="2" name="Title 1"/>
          <p:cNvSpPr>
            <a:spLocks noGrp="1"/>
          </p:cNvSpPr>
          <p:nvPr>
            <p:ph type="title"/>
          </p:nvPr>
        </p:nvSpPr>
        <p:spPr>
          <a:xfrm>
            <a:off x="429768" y="4814125"/>
            <a:ext cx="7772400" cy="1051560"/>
          </a:xfrm>
          <a:noFill/>
        </p:spPr>
        <p:txBody>
          <a:bodyPr vert="horz" lIns="91440" tIns="45720" rIns="91440" bIns="45720" rtlCol="0" anchor="b" anchorCtr="0">
            <a:normAutofit/>
          </a:bodyPr>
          <a:lstStyle>
            <a:lvl1pPr algn="l" defTabSz="914400" rtl="0" eaLnBrk="1" latinLnBrk="0" hangingPunct="1">
              <a:spcBef>
                <a:spcPct val="0"/>
              </a:spcBef>
              <a:buNone/>
              <a:defRPr sz="4200" b="0" i="0" kern="1200" cap="none" baseline="0">
                <a:solidFill>
                  <a:schemeClr val="bg1"/>
                </a:solidFill>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475488" y="5861304"/>
            <a:ext cx="7735824" cy="402336"/>
          </a:xfrm>
        </p:spPr>
        <p:txBody>
          <a:bodyPr vert="horz" lIns="91440" tIns="45720" rIns="91440" bIns="45720" rtlCol="0" anchor="t" anchorCtr="0">
            <a:normAutofit/>
          </a:bodyPr>
          <a:lstStyle>
            <a:lvl1pPr marL="0" indent="0">
              <a:spcBef>
                <a:spcPts val="0"/>
              </a:spcBef>
              <a:buNone/>
              <a:defRPr sz="1800" kern="1200">
                <a:solidFill>
                  <a:schemeClr val="bg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spcBef>
                <a:spcPts val="2000"/>
              </a:spcBef>
              <a:buClr>
                <a:schemeClr val="bg1">
                  <a:lumMod val="65000"/>
                </a:schemeClr>
              </a:buClr>
              <a:buSzPct val="90000"/>
              <a:buFont typeface="Wingdings" pitchFamily="2" charset="2"/>
              <a:buNone/>
            </a:pPr>
            <a:r>
              <a:rPr lang="en-US" smtClean="0"/>
              <a:t>Click to edit Master text styles</a:t>
            </a:r>
          </a:p>
        </p:txBody>
      </p:sp>
      <p:sp>
        <p:nvSpPr>
          <p:cNvPr id="4" name="Date Placeholder 3"/>
          <p:cNvSpPr>
            <a:spLocks noGrp="1"/>
          </p:cNvSpPr>
          <p:nvPr>
            <p:ph type="dt" sz="half" idx="10"/>
          </p:nvPr>
        </p:nvSpPr>
        <p:spPr/>
        <p:txBody>
          <a:bodyPr/>
          <a:lstStyle/>
          <a:p>
            <a:fld id="{5EA870A2-99DC-4588-8533-96675CDD35CD}" type="datetime1">
              <a:rPr lang="en-US" smtClean="0"/>
              <a:t>5/26/2015</a:t>
            </a:fld>
            <a:endParaRPr lang="en-US"/>
          </a:p>
        </p:txBody>
      </p:sp>
      <p:sp>
        <p:nvSpPr>
          <p:cNvPr id="5" name="Footer Placeholder 4"/>
          <p:cNvSpPr>
            <a:spLocks noGrp="1"/>
          </p:cNvSpPr>
          <p:nvPr>
            <p:ph type="ftr" sz="quarter" idx="11"/>
          </p:nvPr>
        </p:nvSpPr>
        <p:spPr/>
        <p:txBody>
          <a:bodyPr/>
          <a:lstStyle/>
          <a:p>
            <a:r>
              <a:rPr lang="en-US" smtClean="0"/>
              <a:t>© 2015 EV3Lessons.com, Last edit 5/26/2015</a:t>
            </a:r>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with Picture">
    <p:spTree>
      <p:nvGrpSpPr>
        <p:cNvPr id="1" name=""/>
        <p:cNvGrpSpPr/>
        <p:nvPr/>
      </p:nvGrpSpPr>
      <p:grpSpPr>
        <a:xfrm>
          <a:off x="0" y="0"/>
          <a:ext cx="0" cy="0"/>
          <a:chOff x="0" y="0"/>
          <a:chExt cx="0" cy="0"/>
        </a:xfrm>
      </p:grpSpPr>
      <p:sp>
        <p:nvSpPr>
          <p:cNvPr id="13" name="Picture Placeholder 7"/>
          <p:cNvSpPr>
            <a:spLocks noGrp="1"/>
          </p:cNvSpPr>
          <p:nvPr>
            <p:ph type="pic" sz="quarter" idx="13"/>
          </p:nvPr>
        </p:nvSpPr>
        <p:spPr>
          <a:xfrm>
            <a:off x="284162" y="443754"/>
            <a:ext cx="8574087" cy="4370293"/>
          </a:xfrm>
        </p:spPr>
        <p:txBody>
          <a:bodyPr/>
          <a:lstStyle>
            <a:lvl1pPr>
              <a:buNone/>
              <a:defRPr/>
            </a:lvl1pPr>
          </a:lstStyle>
          <a:p>
            <a:r>
              <a:rPr lang="en-US" smtClean="0"/>
              <a:t>Drag picture to placeholder or click icon to add</a:t>
            </a:r>
            <a:endParaRPr/>
          </a:p>
        </p:txBody>
      </p:sp>
      <p:sp>
        <p:nvSpPr>
          <p:cNvPr id="4" name="Date Placeholder 3"/>
          <p:cNvSpPr>
            <a:spLocks noGrp="1"/>
          </p:cNvSpPr>
          <p:nvPr>
            <p:ph type="dt" sz="half" idx="10"/>
          </p:nvPr>
        </p:nvSpPr>
        <p:spPr/>
        <p:txBody>
          <a:bodyPr/>
          <a:lstStyle/>
          <a:p>
            <a:fld id="{E62ADF9E-4522-4FB2-8975-E6972854AA8B}" type="datetime1">
              <a:rPr lang="en-US" smtClean="0"/>
              <a:t>5/26/2015</a:t>
            </a:fld>
            <a:endParaRPr lang="en-US" dirty="0"/>
          </a:p>
        </p:txBody>
      </p:sp>
      <p:sp>
        <p:nvSpPr>
          <p:cNvPr id="6" name="Slide Number Placeholder 5"/>
          <p:cNvSpPr>
            <a:spLocks noGrp="1"/>
          </p:cNvSpPr>
          <p:nvPr>
            <p:ph type="sldNum" sz="quarter" idx="12"/>
          </p:nvPr>
        </p:nvSpPr>
        <p:spPr/>
        <p:txBody>
          <a:bodyPr/>
          <a:lstStyle/>
          <a:p>
            <a:fld id="{4382A7F7-08BF-4252-8141-63FB96055BBB}" type="slidenum">
              <a:rPr lang="en-US" smtClean="0"/>
              <a:t>‹#›</a:t>
            </a:fld>
            <a:endParaRPr lang="en-US"/>
          </a:p>
        </p:txBody>
      </p:sp>
      <p:sp>
        <p:nvSpPr>
          <p:cNvPr id="7" name="Rectangle 6"/>
          <p:cNvSpPr/>
          <p:nvPr/>
        </p:nvSpPr>
        <p:spPr>
          <a:xfrm>
            <a:off x="284163" y="4801575"/>
            <a:ext cx="857408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grpSp>
        <p:nvGrpSpPr>
          <p:cNvPr id="8" name="Group 7"/>
          <p:cNvGrpSpPr/>
          <p:nvPr/>
        </p:nvGrpSpPr>
        <p:grpSpPr>
          <a:xfrm>
            <a:off x="284163" y="6263389"/>
            <a:ext cx="8576373" cy="137411"/>
            <a:chOff x="284163" y="1759424"/>
            <a:chExt cx="8576373" cy="137411"/>
          </a:xfrm>
        </p:grpSpPr>
        <p:sp>
          <p:nvSpPr>
            <p:cNvPr id="9" name="Rectangle 8"/>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TextBox 11"/>
          <p:cNvSpPr txBox="1"/>
          <p:nvPr/>
        </p:nvSpPr>
        <p:spPr>
          <a:xfrm>
            <a:off x="8230889" y="4801575"/>
            <a:ext cx="587020" cy="646331"/>
          </a:xfrm>
          <a:prstGeom prst="rect">
            <a:avLst/>
          </a:prstGeom>
          <a:noFill/>
        </p:spPr>
        <p:txBody>
          <a:bodyPr wrap="none" rtlCol="0">
            <a:spAutoFit/>
          </a:bodyPr>
          <a:lstStyle/>
          <a:p>
            <a:r>
              <a:rPr sz="3600">
                <a:solidFill>
                  <a:schemeClr val="bg1"/>
                </a:solidFill>
                <a:sym typeface="Wingdings"/>
              </a:rPr>
              <a:t></a:t>
            </a:r>
            <a:endParaRPr sz="3600">
              <a:solidFill>
                <a:schemeClr val="bg1"/>
              </a:solidFill>
            </a:endParaRPr>
          </a:p>
        </p:txBody>
      </p:sp>
      <p:sp>
        <p:nvSpPr>
          <p:cNvPr id="2" name="Title 1"/>
          <p:cNvSpPr>
            <a:spLocks noGrp="1"/>
          </p:cNvSpPr>
          <p:nvPr>
            <p:ph type="title"/>
          </p:nvPr>
        </p:nvSpPr>
        <p:spPr>
          <a:xfrm>
            <a:off x="430306" y="4814047"/>
            <a:ext cx="7772400" cy="1048871"/>
          </a:xfrm>
          <a:noFill/>
        </p:spPr>
        <p:txBody>
          <a:bodyPr anchor="b" anchorCtr="0">
            <a:normAutofit/>
          </a:bodyPr>
          <a:lstStyle>
            <a:lvl1pPr algn="l">
              <a:defRPr sz="4200" b="0" i="0" cap="none" baseline="0"/>
            </a:lvl1pPr>
          </a:lstStyle>
          <a:p>
            <a:r>
              <a:rPr lang="en-US" smtClean="0"/>
              <a:t>Click to edit Master title style</a:t>
            </a:r>
            <a:endParaRPr/>
          </a:p>
        </p:txBody>
      </p:sp>
      <p:sp>
        <p:nvSpPr>
          <p:cNvPr id="3" name="Text Placeholder 2"/>
          <p:cNvSpPr>
            <a:spLocks noGrp="1"/>
          </p:cNvSpPr>
          <p:nvPr>
            <p:ph type="body" idx="1"/>
          </p:nvPr>
        </p:nvSpPr>
        <p:spPr>
          <a:xfrm>
            <a:off x="470647" y="5862918"/>
            <a:ext cx="7732059" cy="403412"/>
          </a:xfrm>
        </p:spPr>
        <p:txBody>
          <a:bodyPr anchor="t" anchorCtr="0">
            <a:normAutofit/>
          </a:bodyPr>
          <a:lstStyle>
            <a:lvl1pPr marL="0" indent="0">
              <a:spcBef>
                <a:spcPts val="0"/>
              </a:spcBef>
              <a:buNone/>
              <a:defRPr sz="18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284163" y="455773"/>
            <a:ext cx="8574087"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9" name="Group 8"/>
          <p:cNvGrpSpPr/>
          <p:nvPr/>
        </p:nvGrpSpPr>
        <p:grpSpPr>
          <a:xfrm>
            <a:off x="284163" y="1577847"/>
            <a:ext cx="8576373" cy="137411"/>
            <a:chOff x="284163" y="1577847"/>
            <a:chExt cx="8576373" cy="137411"/>
          </a:xfrm>
        </p:grpSpPr>
        <p:sp>
          <p:nvSpPr>
            <p:cNvPr id="10" name="Rectangle 9"/>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03412" y="2151063"/>
            <a:ext cx="3931920" cy="39751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78188" y="2151063"/>
            <a:ext cx="3931920" cy="39751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E52FB74F-1624-44C1-9B5E-B0E5C6F3A998}" type="datetime1">
              <a:rPr lang="en-US" smtClean="0"/>
              <a:t>5/26/2015</a:t>
            </a:fld>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284163" y="455773"/>
            <a:ext cx="8574087"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 name="Group 10"/>
          <p:cNvGrpSpPr/>
          <p:nvPr/>
        </p:nvGrpSpPr>
        <p:grpSpPr>
          <a:xfrm>
            <a:off x="284163" y="1577847"/>
            <a:ext cx="8576373" cy="137411"/>
            <a:chOff x="284163" y="1577847"/>
            <a:chExt cx="8576373" cy="137411"/>
          </a:xfrm>
        </p:grpSpPr>
        <p:sp>
          <p:nvSpPr>
            <p:cNvPr id="12" name="Rectangle 11"/>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Rectangle 12"/>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Rectangle 13"/>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403412" y="1735138"/>
            <a:ext cx="3931920" cy="833250"/>
          </a:xfrm>
        </p:spPr>
        <p:txBody>
          <a:bodyPr anchor="b">
            <a:noAutofit/>
          </a:bodyPr>
          <a:lstStyle>
            <a:lvl1pPr marL="0" indent="0" algn="ctr">
              <a:lnSpc>
                <a:spcPct val="100000"/>
              </a:lnSpc>
              <a:spcBef>
                <a:spcPts val="600"/>
              </a:spcBef>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03412" y="2590800"/>
            <a:ext cx="3931920" cy="35353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79495" y="1735138"/>
            <a:ext cx="3931920" cy="833250"/>
          </a:xfrm>
        </p:spPr>
        <p:txBody>
          <a:bodyPr anchor="b">
            <a:noAutofit/>
          </a:bodyPr>
          <a:lstStyle>
            <a:lvl1pPr marL="0" indent="0" algn="ctr">
              <a:lnSpc>
                <a:spcPct val="100000"/>
              </a:lnSpc>
              <a:spcBef>
                <a:spcPts val="600"/>
              </a:spcBef>
              <a:buNone/>
              <a:defRPr sz="26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79495" y="2590800"/>
            <a:ext cx="3931920" cy="35353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AD93406F-BB06-4921-BAD9-52C15E97DD35}" type="datetime1">
              <a:rPr lang="en-US" smtClean="0"/>
              <a:t>5/26/2015</a:t>
            </a:fld>
            <a:endParaRPr lang="en-US"/>
          </a:p>
        </p:txBody>
      </p:sp>
      <p:sp>
        <p:nvSpPr>
          <p:cNvPr id="8" name="Footer Placeholder 7"/>
          <p:cNvSpPr>
            <a:spLocks noGrp="1"/>
          </p:cNvSpPr>
          <p:nvPr>
            <p:ph type="ftr" sz="quarter" idx="11"/>
          </p:nvPr>
        </p:nvSpPr>
        <p:spPr/>
        <p:txBody>
          <a:bodyPr/>
          <a:lstStyle/>
          <a:p>
            <a:r>
              <a:rPr lang="en-US" smtClean="0"/>
              <a:t>© 2015 EV3Lessons.com, Last edit 5/26/2015</a:t>
            </a:r>
            <a:endParaRPr lang="en-US"/>
          </a:p>
        </p:txBody>
      </p:sp>
      <p:sp>
        <p:nvSpPr>
          <p:cNvPr id="9" name="Slide Number Placeholder 8"/>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p:nvSpPr>
        <p:spPr>
          <a:xfrm>
            <a:off x="284163" y="455773"/>
            <a:ext cx="8574087"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7" name="Group 6"/>
          <p:cNvGrpSpPr/>
          <p:nvPr/>
        </p:nvGrpSpPr>
        <p:grpSpPr>
          <a:xfrm>
            <a:off x="284163" y="1577847"/>
            <a:ext cx="8576373" cy="137411"/>
            <a:chOff x="284163" y="1577847"/>
            <a:chExt cx="8576373" cy="137411"/>
          </a:xfrm>
        </p:grpSpPr>
        <p:sp>
          <p:nvSpPr>
            <p:cNvPr id="8" name="Rectangle 7"/>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C88944E9-4845-4A2A-931B-4D7288D6A2BD}" type="datetime1">
              <a:rPr lang="en-US" smtClean="0"/>
              <a:t>5/26/2015</a:t>
            </a:fld>
            <a:endParaRPr lang="en-US"/>
          </a:p>
        </p:txBody>
      </p:sp>
      <p:sp>
        <p:nvSpPr>
          <p:cNvPr id="4" name="Footer Placeholder 3"/>
          <p:cNvSpPr>
            <a:spLocks noGrp="1"/>
          </p:cNvSpPr>
          <p:nvPr>
            <p:ph type="ftr" sz="quarter" idx="11"/>
          </p:nvPr>
        </p:nvSpPr>
        <p:spPr/>
        <p:txBody>
          <a:bodyPr/>
          <a:lstStyle/>
          <a:p>
            <a:r>
              <a:rPr lang="en-US" smtClean="0"/>
              <a:t>© 2015 EV3Lessons.com, Last edit 5/26/2015</a:t>
            </a:r>
            <a:endParaRPr lang="en-US"/>
          </a:p>
        </p:txBody>
      </p:sp>
      <p:sp>
        <p:nvSpPr>
          <p:cNvPr id="5" name="Slide Number Placeholder 4"/>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8B4276-B48C-4C69-A010-40BBA16DFC92}" type="datetime1">
              <a:rPr lang="en-US" smtClean="0"/>
              <a:t>5/26/2015</a:t>
            </a:fld>
            <a:endParaRPr lang="en-US"/>
          </a:p>
        </p:txBody>
      </p:sp>
      <p:sp>
        <p:nvSpPr>
          <p:cNvPr id="3" name="Footer Placeholder 2"/>
          <p:cNvSpPr>
            <a:spLocks noGrp="1"/>
          </p:cNvSpPr>
          <p:nvPr>
            <p:ph type="ftr" sz="quarter" idx="11"/>
          </p:nvPr>
        </p:nvSpPr>
        <p:spPr/>
        <p:txBody>
          <a:bodyPr/>
          <a:lstStyle/>
          <a:p>
            <a:r>
              <a:rPr lang="en-US" smtClean="0"/>
              <a:t>© 2015 EV3Lessons.com, Last edit 5/26/2015</a:t>
            </a:r>
            <a:endParaRPr lang="en-US"/>
          </a:p>
        </p:txBody>
      </p:sp>
      <p:sp>
        <p:nvSpPr>
          <p:cNvPr id="4" name="Slide Number Placeholder 3"/>
          <p:cNvSpPr>
            <a:spLocks noGrp="1"/>
          </p:cNvSpPr>
          <p:nvPr>
            <p:ph type="sldNum" sz="quarter" idx="12"/>
          </p:nvPr>
        </p:nvSpPr>
        <p:spPr/>
        <p:txBody>
          <a:bodyPr/>
          <a:lstStyle/>
          <a:p>
            <a:fld id="{4382A7F7-08BF-4252-8141-63FB96055BBB}" type="slidenum">
              <a:rPr lang="en-US" smtClean="0"/>
              <a:t>‹#›</a:t>
            </a:fld>
            <a:endParaRPr lang="en-US"/>
          </a:p>
        </p:txBody>
      </p:sp>
      <p:grpSp>
        <p:nvGrpSpPr>
          <p:cNvPr id="5" name="Group 4"/>
          <p:cNvGrpSpPr/>
          <p:nvPr/>
        </p:nvGrpSpPr>
        <p:grpSpPr>
          <a:xfrm>
            <a:off x="284163" y="452718"/>
            <a:ext cx="8576373" cy="137411"/>
            <a:chOff x="284163" y="1577847"/>
            <a:chExt cx="8576373" cy="137411"/>
          </a:xfrm>
        </p:grpSpPr>
        <p:sp>
          <p:nvSpPr>
            <p:cNvPr id="6" name="Rectangle 5"/>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7" name="Rectangle 6"/>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8941" y="1298762"/>
            <a:ext cx="4069080" cy="1162050"/>
          </a:xfrm>
          <a:noFill/>
        </p:spPr>
        <p:txBody>
          <a:bodyPr anchor="b">
            <a:noAutofit/>
          </a:bodyPr>
          <a:lstStyle>
            <a:lvl1pPr algn="ctr">
              <a:defRPr sz="3200" b="1">
                <a:solidFill>
                  <a:schemeClr val="accent2"/>
                </a:solidFill>
              </a:defRPr>
            </a:lvl1pPr>
          </a:lstStyle>
          <a:p>
            <a:r>
              <a:rPr lang="en-US" smtClean="0"/>
              <a:t>Click to edit Master title style</a:t>
            </a:r>
            <a:endParaRPr/>
          </a:p>
        </p:txBody>
      </p:sp>
      <p:sp>
        <p:nvSpPr>
          <p:cNvPr id="3" name="Content Placeholder 2"/>
          <p:cNvSpPr>
            <a:spLocks noGrp="1"/>
          </p:cNvSpPr>
          <p:nvPr>
            <p:ph idx="1"/>
          </p:nvPr>
        </p:nvSpPr>
        <p:spPr>
          <a:xfrm>
            <a:off x="4783567" y="914400"/>
            <a:ext cx="4069080" cy="5211763"/>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268941" y="2456329"/>
            <a:ext cx="4069080" cy="318247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FA1C0B-3353-48B7-BFCC-C6CBEC9A6EDD}" type="datetime1">
              <a:rPr lang="en-US" smtClean="0"/>
              <a:t>5/26/2015</a:t>
            </a:fld>
            <a:endParaRPr lang="en-US"/>
          </a:p>
        </p:txBody>
      </p:sp>
      <p:sp>
        <p:nvSpPr>
          <p:cNvPr id="6" name="Footer Placeholder 5"/>
          <p:cNvSpPr>
            <a:spLocks noGrp="1"/>
          </p:cNvSpPr>
          <p:nvPr>
            <p:ph type="ftr" sz="quarter" idx="11"/>
          </p:nvPr>
        </p:nvSpPr>
        <p:spPr/>
        <p:txBody>
          <a:bodyPr/>
          <a:lstStyle/>
          <a:p>
            <a:r>
              <a:rPr lang="en-US" smtClean="0"/>
              <a:t>© 2015 EV3Lessons.com, Last edit 5/26/2015</a:t>
            </a:r>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a:p>
        </p:txBody>
      </p:sp>
      <p:grpSp>
        <p:nvGrpSpPr>
          <p:cNvPr id="8" name="Group 7"/>
          <p:cNvGrpSpPr/>
          <p:nvPr/>
        </p:nvGrpSpPr>
        <p:grpSpPr>
          <a:xfrm>
            <a:off x="284163" y="452718"/>
            <a:ext cx="8576373" cy="137411"/>
            <a:chOff x="284163" y="1577847"/>
            <a:chExt cx="8576373" cy="137411"/>
          </a:xfrm>
        </p:grpSpPr>
        <p:sp>
          <p:nvSpPr>
            <p:cNvPr id="9" name="Rectangle 8"/>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284163" y="4801575"/>
            <a:ext cx="857408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grpSp>
        <p:nvGrpSpPr>
          <p:cNvPr id="9" name="Group 8"/>
          <p:cNvGrpSpPr/>
          <p:nvPr/>
        </p:nvGrpSpPr>
        <p:grpSpPr>
          <a:xfrm>
            <a:off x="284163" y="6263389"/>
            <a:ext cx="8576373" cy="137411"/>
            <a:chOff x="284163" y="1759424"/>
            <a:chExt cx="8576373" cy="137411"/>
          </a:xfrm>
        </p:grpSpPr>
        <p:sp>
          <p:nvSpPr>
            <p:cNvPr id="10" name="Rectangle 9"/>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363071" y="4800600"/>
            <a:ext cx="8360242" cy="566738"/>
          </a:xfrm>
          <a:noFill/>
        </p:spPr>
        <p:txBody>
          <a:bodyPr vert="horz" lIns="91440" tIns="45720" rIns="91440" bIns="45720" rtlCol="0" anchor="b" anchorCtr="0">
            <a:normAutofit/>
          </a:bodyPr>
          <a:lstStyle>
            <a:lvl1pPr algn="l" defTabSz="914400" rtl="0" eaLnBrk="1" latinLnBrk="0" hangingPunct="1">
              <a:spcBef>
                <a:spcPct val="0"/>
              </a:spcBef>
              <a:buNone/>
              <a:defRPr sz="2800" b="0" i="0" kern="1200" cap="none" baseline="0">
                <a:solidFill>
                  <a:schemeClr val="bg1"/>
                </a:solidFill>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284163" y="457199"/>
            <a:ext cx="8577072" cy="435254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19099" y="5367338"/>
            <a:ext cx="8304213" cy="804862"/>
          </a:xfrm>
        </p:spPr>
        <p:txBody>
          <a:bodyPr/>
          <a:lstStyle>
            <a:lvl1pPr marL="0" indent="0">
              <a:spcBef>
                <a:spcPts val="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E0149C-0BC1-4CBF-A68B-A1E0C1A8EB83}" type="datetime1">
              <a:rPr lang="en-US" smtClean="0"/>
              <a:t>5/26/2015</a:t>
            </a:fld>
            <a:endParaRPr lang="en-US"/>
          </a:p>
        </p:txBody>
      </p:sp>
      <p:sp>
        <p:nvSpPr>
          <p:cNvPr id="6" name="Footer Placeholder 5"/>
          <p:cNvSpPr>
            <a:spLocks noGrp="1"/>
          </p:cNvSpPr>
          <p:nvPr>
            <p:ph type="ftr" sz="quarter" idx="11"/>
          </p:nvPr>
        </p:nvSpPr>
        <p:spPr/>
        <p:txBody>
          <a:bodyPr/>
          <a:lstStyle/>
          <a:p>
            <a:r>
              <a:rPr lang="en-US" smtClean="0"/>
              <a:t>© 2015 EV3Lessons.com, Last edit 5/26/2015</a:t>
            </a:r>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Alt.">
    <p:spTree>
      <p:nvGrpSpPr>
        <p:cNvPr id="1" name=""/>
        <p:cNvGrpSpPr/>
        <p:nvPr/>
      </p:nvGrpSpPr>
      <p:grpSpPr>
        <a:xfrm>
          <a:off x="0" y="0"/>
          <a:ext cx="0" cy="0"/>
          <a:chOff x="0" y="0"/>
          <a:chExt cx="0" cy="0"/>
        </a:xfrm>
      </p:grpSpPr>
      <p:grpSp>
        <p:nvGrpSpPr>
          <p:cNvPr id="8" name="Group 8"/>
          <p:cNvGrpSpPr/>
          <p:nvPr/>
        </p:nvGrpSpPr>
        <p:grpSpPr>
          <a:xfrm>
            <a:off x="284163" y="4280647"/>
            <a:ext cx="8576373" cy="137411"/>
            <a:chOff x="284163" y="1759424"/>
            <a:chExt cx="8576373" cy="137411"/>
          </a:xfrm>
        </p:grpSpPr>
        <p:sp>
          <p:nvSpPr>
            <p:cNvPr id="10" name="Rectangle 9"/>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363071" y="4778189"/>
            <a:ext cx="8360242" cy="566738"/>
          </a:xfrm>
          <a:noFill/>
        </p:spPr>
        <p:txBody>
          <a:bodyPr anchor="b">
            <a:normAutofit/>
          </a:bodyPr>
          <a:lstStyle>
            <a:lvl1pPr algn="l">
              <a:defRPr sz="2800" b="0">
                <a:solidFill>
                  <a:schemeClr val="accent2"/>
                </a:solidFill>
              </a:defRPr>
            </a:lvl1pPr>
          </a:lstStyle>
          <a:p>
            <a:r>
              <a:rPr lang="en-US" smtClean="0"/>
              <a:t>Click to edit Master title style</a:t>
            </a:r>
            <a:endParaRPr/>
          </a:p>
        </p:txBody>
      </p:sp>
      <p:sp>
        <p:nvSpPr>
          <p:cNvPr id="3" name="Picture Placeholder 2"/>
          <p:cNvSpPr>
            <a:spLocks noGrp="1"/>
          </p:cNvSpPr>
          <p:nvPr>
            <p:ph type="pic" idx="1"/>
          </p:nvPr>
        </p:nvSpPr>
        <p:spPr>
          <a:xfrm>
            <a:off x="284163" y="457200"/>
            <a:ext cx="8577072" cy="382219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19099" y="5344927"/>
            <a:ext cx="8304213" cy="804862"/>
          </a:xfrm>
          <a:noFill/>
        </p:spPr>
        <p:txBody>
          <a:bodyPr/>
          <a:lstStyle>
            <a:lvl1pPr marL="0" indent="0">
              <a:spcBef>
                <a:spcPts val="0"/>
              </a:spcBef>
              <a:buNone/>
              <a:defRPr sz="1400">
                <a:solidFill>
                  <a:schemeClr val="tx1">
                    <a:lumMod val="85000"/>
                    <a:lumOff val="1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81382E-7EB4-4D7F-BC8D-26722B6D3CCA}" type="datetime1">
              <a:rPr lang="en-US" smtClean="0"/>
              <a:t>5/26/2015</a:t>
            </a:fld>
            <a:endParaRPr lang="en-US" dirty="0"/>
          </a:p>
        </p:txBody>
      </p:sp>
      <p:sp>
        <p:nvSpPr>
          <p:cNvPr id="6" name="Footer Placeholder 5"/>
          <p:cNvSpPr>
            <a:spLocks noGrp="1"/>
          </p:cNvSpPr>
          <p:nvPr>
            <p:ph type="ftr" sz="quarter" idx="11"/>
          </p:nvPr>
        </p:nvSpPr>
        <p:spPr/>
        <p:txBody>
          <a:bodyPr/>
          <a:lstStyle/>
          <a:p>
            <a:r>
              <a:rPr lang="en-US" smtClean="0"/>
              <a:t>© 2015 EV3Lessons.com, Last edit 5/26/2015</a:t>
            </a:r>
            <a:endParaRPr lang="en-US" dirty="0"/>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Picture, and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657600" y="914400"/>
            <a:ext cx="5195047" cy="5211763"/>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320404E5-ED60-42CE-8865-1A0557E227F0}" type="datetime1">
              <a:rPr lang="en-US" smtClean="0"/>
              <a:t>5/26/2015</a:t>
            </a:fld>
            <a:endParaRPr lang="en-US" dirty="0"/>
          </a:p>
        </p:txBody>
      </p:sp>
      <p:sp>
        <p:nvSpPr>
          <p:cNvPr id="6" name="Footer Placeholder 5"/>
          <p:cNvSpPr>
            <a:spLocks noGrp="1"/>
          </p:cNvSpPr>
          <p:nvPr>
            <p:ph type="ftr" sz="quarter" idx="11"/>
          </p:nvPr>
        </p:nvSpPr>
        <p:spPr/>
        <p:txBody>
          <a:bodyPr/>
          <a:lstStyle/>
          <a:p>
            <a:r>
              <a:rPr lang="en-US" smtClean="0"/>
              <a:t>© 2015 EV3Lessons.com, Last edit 5/26/2015</a:t>
            </a:r>
            <a:endParaRPr lang="en-US" dirty="0"/>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
        <p:nvSpPr>
          <p:cNvPr id="12" name="Rectangle 11"/>
          <p:cNvSpPr/>
          <p:nvPr/>
        </p:nvSpPr>
        <p:spPr>
          <a:xfrm>
            <a:off x="284163" y="4267200"/>
            <a:ext cx="2743200" cy="2120153"/>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sp>
        <p:nvSpPr>
          <p:cNvPr id="4" name="Text Placeholder 3"/>
          <p:cNvSpPr>
            <a:spLocks noGrp="1"/>
          </p:cNvSpPr>
          <p:nvPr>
            <p:ph type="body" sz="half" idx="2"/>
          </p:nvPr>
        </p:nvSpPr>
        <p:spPr>
          <a:xfrm>
            <a:off x="419101" y="4953001"/>
            <a:ext cx="2472017" cy="1246094"/>
          </a:xfrm>
        </p:spPr>
        <p:txBody>
          <a:bodyPr>
            <a:normAutofit/>
          </a:bodyPr>
          <a:lstStyle>
            <a:lvl1pPr marL="0" indent="0" algn="l">
              <a:spcBef>
                <a:spcPts val="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410764" y="4419600"/>
            <a:ext cx="2475395" cy="510988"/>
          </a:xfrm>
          <a:noFill/>
        </p:spPr>
        <p:txBody>
          <a:bodyPr anchor="b">
            <a:normAutofit/>
          </a:bodyPr>
          <a:lstStyle>
            <a:lvl1pPr algn="l">
              <a:defRPr sz="2000" b="1">
                <a:solidFill>
                  <a:schemeClr val="bg1"/>
                </a:solidFill>
              </a:defRPr>
            </a:lvl1pPr>
          </a:lstStyle>
          <a:p>
            <a:r>
              <a:rPr lang="en-US" smtClean="0"/>
              <a:t>Click to edit Master title style</a:t>
            </a:r>
            <a:endParaRPr/>
          </a:p>
        </p:txBody>
      </p:sp>
      <p:sp>
        <p:nvSpPr>
          <p:cNvPr id="14" name="Picture Placeholder 13"/>
          <p:cNvSpPr>
            <a:spLocks noGrp="1"/>
          </p:cNvSpPr>
          <p:nvPr>
            <p:ph type="pic" sz="quarter" idx="13"/>
          </p:nvPr>
        </p:nvSpPr>
        <p:spPr>
          <a:xfrm>
            <a:off x="284164" y="594360"/>
            <a:ext cx="2743200" cy="3675888"/>
          </a:xfrm>
        </p:spPr>
        <p:txBody>
          <a:bodyPr/>
          <a:lstStyle>
            <a:lvl1pPr>
              <a:buNone/>
              <a:defRPr/>
            </a:lvl1pPr>
          </a:lstStyle>
          <a:p>
            <a:r>
              <a:rPr lang="en-US" smtClean="0"/>
              <a:t>Drag picture to placeholder or click icon to add</a:t>
            </a:r>
            <a:endParaRPr/>
          </a:p>
        </p:txBody>
      </p:sp>
      <p:grpSp>
        <p:nvGrpSpPr>
          <p:cNvPr id="8" name="Group 14"/>
          <p:cNvGrpSpPr/>
          <p:nvPr/>
        </p:nvGrpSpPr>
        <p:grpSpPr>
          <a:xfrm>
            <a:off x="284163" y="461682"/>
            <a:ext cx="8576373" cy="137411"/>
            <a:chOff x="284163" y="1759424"/>
            <a:chExt cx="8576373" cy="137411"/>
          </a:xfrm>
        </p:grpSpPr>
        <p:sp>
          <p:nvSpPr>
            <p:cNvPr id="16" name="Rectangle 15"/>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7" name="Rectangle 16"/>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8" name="Rectangle 17"/>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3 Pictures with Caption">
    <p:spTree>
      <p:nvGrpSpPr>
        <p:cNvPr id="1" name=""/>
        <p:cNvGrpSpPr/>
        <p:nvPr/>
      </p:nvGrpSpPr>
      <p:grpSpPr>
        <a:xfrm>
          <a:off x="0" y="0"/>
          <a:ext cx="0" cy="0"/>
          <a:chOff x="0" y="0"/>
          <a:chExt cx="0" cy="0"/>
        </a:xfrm>
      </p:grpSpPr>
      <p:sp>
        <p:nvSpPr>
          <p:cNvPr id="8" name="Rectangle 7"/>
          <p:cNvSpPr/>
          <p:nvPr/>
        </p:nvSpPr>
        <p:spPr>
          <a:xfrm>
            <a:off x="3021013" y="4801575"/>
            <a:ext cx="583723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grpSp>
        <p:nvGrpSpPr>
          <p:cNvPr id="9" name="Group 8"/>
          <p:cNvGrpSpPr/>
          <p:nvPr/>
        </p:nvGrpSpPr>
        <p:grpSpPr>
          <a:xfrm>
            <a:off x="284163" y="6263389"/>
            <a:ext cx="8576373" cy="137411"/>
            <a:chOff x="284163" y="1759424"/>
            <a:chExt cx="8576373" cy="137411"/>
          </a:xfrm>
        </p:grpSpPr>
        <p:sp>
          <p:nvSpPr>
            <p:cNvPr id="10" name="Rectangle 9"/>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3031661" y="4800600"/>
            <a:ext cx="5691651" cy="566738"/>
          </a:xfrm>
          <a:noFill/>
        </p:spPr>
        <p:txBody>
          <a:bodyPr vert="horz" lIns="91440" tIns="45720" rIns="91440" bIns="45720" rtlCol="0" anchor="b" anchorCtr="0">
            <a:normAutofit/>
          </a:bodyPr>
          <a:lstStyle>
            <a:lvl1pPr algn="l" defTabSz="914400" rtl="0" eaLnBrk="1" latinLnBrk="0" hangingPunct="1">
              <a:spcBef>
                <a:spcPct val="0"/>
              </a:spcBef>
              <a:buNone/>
              <a:defRPr sz="2800" b="0" i="0" kern="1200" cap="none" baseline="0">
                <a:solidFill>
                  <a:schemeClr val="bg1"/>
                </a:solidFill>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3021014" y="457199"/>
            <a:ext cx="5833872" cy="4352544"/>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3069805" y="5367338"/>
            <a:ext cx="5653507" cy="804862"/>
          </a:xfrm>
        </p:spPr>
        <p:txBody>
          <a:bodyPr/>
          <a:lstStyle>
            <a:lvl1pPr marL="0" indent="0">
              <a:spcBef>
                <a:spcPts val="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C7FEB3-C2ED-44D6-B705-747D54CB580E}" type="datetime1">
              <a:rPr lang="en-US" smtClean="0"/>
              <a:t>5/26/2015</a:t>
            </a:fld>
            <a:endParaRPr lang="en-US" dirty="0"/>
          </a:p>
        </p:txBody>
      </p:sp>
      <p:sp>
        <p:nvSpPr>
          <p:cNvPr id="6" name="Footer Placeholder 5"/>
          <p:cNvSpPr>
            <a:spLocks noGrp="1"/>
          </p:cNvSpPr>
          <p:nvPr>
            <p:ph type="ftr" sz="quarter" idx="11"/>
          </p:nvPr>
        </p:nvSpPr>
        <p:spPr/>
        <p:txBody>
          <a:bodyPr/>
          <a:lstStyle/>
          <a:p>
            <a:r>
              <a:rPr lang="en-US" smtClean="0"/>
              <a:t>© 2015 EV3Lessons.com, Last edit 5/26/2015</a:t>
            </a:r>
            <a:endParaRPr lang="en-US" dirty="0"/>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
        <p:nvSpPr>
          <p:cNvPr id="13" name="Picture Placeholder 2"/>
          <p:cNvSpPr>
            <a:spLocks noGrp="1"/>
          </p:cNvSpPr>
          <p:nvPr>
            <p:ph type="pic" idx="13"/>
          </p:nvPr>
        </p:nvSpPr>
        <p:spPr>
          <a:xfrm>
            <a:off x="284164" y="457200"/>
            <a:ext cx="2736850" cy="2907792"/>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14" name="Picture Placeholder 2"/>
          <p:cNvSpPr>
            <a:spLocks noGrp="1"/>
          </p:cNvSpPr>
          <p:nvPr>
            <p:ph type="pic" idx="14"/>
          </p:nvPr>
        </p:nvSpPr>
        <p:spPr>
          <a:xfrm>
            <a:off x="284164" y="3364992"/>
            <a:ext cx="2736850" cy="2898648"/>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284163" y="455773"/>
            <a:ext cx="8574087"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8" name="Group 7"/>
          <p:cNvGrpSpPr/>
          <p:nvPr/>
        </p:nvGrpSpPr>
        <p:grpSpPr>
          <a:xfrm>
            <a:off x="284163" y="1577847"/>
            <a:ext cx="8576373" cy="137411"/>
            <a:chOff x="284163" y="1577847"/>
            <a:chExt cx="8576373" cy="137411"/>
          </a:xfrm>
        </p:grpSpPr>
        <p:sp>
          <p:nvSpPr>
            <p:cNvPr id="9" name="Rectangle 8"/>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a:xfrm>
            <a:off x="284163" y="2133600"/>
            <a:ext cx="8574087" cy="4013200"/>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7DFDDFE3-CA5E-4AFB-BCEB-8A5FDE84EB32}" type="datetime1">
              <a:rPr lang="en-US" smtClean="0"/>
              <a:t>5/26/2015</a:t>
            </a:fld>
            <a:endParaRPr lang="en-US"/>
          </a:p>
        </p:txBody>
      </p:sp>
      <p:sp>
        <p:nvSpPr>
          <p:cNvPr id="5" name="Footer Placeholder 4"/>
          <p:cNvSpPr>
            <a:spLocks noGrp="1"/>
          </p:cNvSpPr>
          <p:nvPr>
            <p:ph type="ftr" sz="quarter" idx="11"/>
          </p:nvPr>
        </p:nvSpPr>
        <p:spPr/>
        <p:txBody>
          <a:bodyPr/>
          <a:lstStyle/>
          <a:p>
            <a:r>
              <a:rPr lang="en-US" smtClean="0"/>
              <a:t>© 2015 EV3Lessons.com, Last edit 5/26/2015</a:t>
            </a:r>
            <a:endParaRPr lang="en-US"/>
          </a:p>
        </p:txBody>
      </p:sp>
      <p:sp>
        <p:nvSpPr>
          <p:cNvPr id="6" name="Slide Number Placeholder 5"/>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rot="5400000">
            <a:off x="5313882" y="2857535"/>
            <a:ext cx="5934615"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695124" y="473075"/>
            <a:ext cx="969264" cy="5921375"/>
          </a:xfrm>
        </p:spPr>
        <p:txBody>
          <a:bodyPr vert="eaVert"/>
          <a:lstStyle>
            <a:lvl1pPr algn="l">
              <a:defRPr sz="3400"/>
            </a:lvl1pPr>
          </a:lstStyle>
          <a:p>
            <a:r>
              <a:rPr lang="en-US" smtClean="0"/>
              <a:t>Click to edit Master title style</a:t>
            </a:r>
            <a:endParaRPr/>
          </a:p>
        </p:txBody>
      </p:sp>
      <p:sp>
        <p:nvSpPr>
          <p:cNvPr id="3" name="Vertical Text Placeholder 2"/>
          <p:cNvSpPr>
            <a:spLocks noGrp="1"/>
          </p:cNvSpPr>
          <p:nvPr>
            <p:ph type="body" orient="vert" idx="1"/>
          </p:nvPr>
        </p:nvSpPr>
        <p:spPr>
          <a:xfrm>
            <a:off x="284163" y="457200"/>
            <a:ext cx="6497637" cy="5937250"/>
          </a:xfrm>
        </p:spPr>
        <p:txBody>
          <a:bodyPr vert="eaVert"/>
          <a:lstStyle>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2FCA6676-7CFA-4B71-A512-DAFE89496CAD}" type="datetime1">
              <a:rPr lang="en-US" smtClean="0"/>
              <a:t>5/26/2015</a:t>
            </a:fld>
            <a:endParaRPr lang="en-US"/>
          </a:p>
        </p:txBody>
      </p:sp>
      <p:sp>
        <p:nvSpPr>
          <p:cNvPr id="5" name="Footer Placeholder 4"/>
          <p:cNvSpPr>
            <a:spLocks noGrp="1"/>
          </p:cNvSpPr>
          <p:nvPr>
            <p:ph type="ftr" sz="quarter" idx="11"/>
          </p:nvPr>
        </p:nvSpPr>
        <p:spPr/>
        <p:txBody>
          <a:bodyPr/>
          <a:lstStyle/>
          <a:p>
            <a:r>
              <a:rPr lang="en-US" smtClean="0"/>
              <a:t>© 2015 EV3Lessons.com, Last edit 5/26/2015</a:t>
            </a:r>
            <a:endParaRPr lang="en-US"/>
          </a:p>
        </p:txBody>
      </p:sp>
      <p:sp>
        <p:nvSpPr>
          <p:cNvPr id="6" name="Slide Number Placeholder 5"/>
          <p:cNvSpPr>
            <a:spLocks noGrp="1"/>
          </p:cNvSpPr>
          <p:nvPr>
            <p:ph type="sldNum" sz="quarter" idx="12"/>
          </p:nvPr>
        </p:nvSpPr>
        <p:spPr/>
        <p:txBody>
          <a:bodyPr/>
          <a:lstStyle/>
          <a:p>
            <a:fld id="{4382A7F7-08BF-4252-8141-63FB96055BBB}" type="slidenum">
              <a:rPr lang="en-US" smtClean="0"/>
              <a:t>‹#›</a:t>
            </a:fld>
            <a:endParaRPr lang="en-US"/>
          </a:p>
        </p:txBody>
      </p:sp>
      <p:grpSp>
        <p:nvGrpSpPr>
          <p:cNvPr id="8" name="Group 7"/>
          <p:cNvGrpSpPr/>
          <p:nvPr/>
        </p:nvGrpSpPr>
        <p:grpSpPr>
          <a:xfrm rot="5400000">
            <a:off x="4658724" y="3355723"/>
            <a:ext cx="5934456" cy="137411"/>
            <a:chOff x="284163" y="1577847"/>
            <a:chExt cx="8576373" cy="137411"/>
          </a:xfrm>
        </p:grpSpPr>
        <p:sp>
          <p:nvSpPr>
            <p:cNvPr id="9" name="Rectangle 8"/>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81503" y="2133600"/>
            <a:ext cx="7076747" cy="3992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6794936" y="6437032"/>
            <a:ext cx="2133600" cy="365125"/>
          </a:xfrm>
          <a:prstGeom prst="rect">
            <a:avLst/>
          </a:prstGeom>
        </p:spPr>
        <p:txBody>
          <a:bodyPr vert="horz" lIns="91440" tIns="45720" rIns="91440" bIns="45720" rtlCol="0" anchor="ctr"/>
          <a:lstStyle>
            <a:lvl1pPr algn="r">
              <a:defRPr sz="1100" b="1">
                <a:solidFill>
                  <a:schemeClr val="bg1">
                    <a:lumMod val="65000"/>
                  </a:schemeClr>
                </a:solidFill>
              </a:defRPr>
            </a:lvl1pPr>
          </a:lstStyle>
          <a:p>
            <a:fld id="{B5BA1D4A-C776-468C-8623-90DAE86A73DE}" type="datetime1">
              <a:rPr lang="en-US" smtClean="0"/>
              <a:t>5/26/2015</a:t>
            </a:fld>
            <a:endParaRPr lang="en-US" dirty="0"/>
          </a:p>
        </p:txBody>
      </p:sp>
      <p:sp>
        <p:nvSpPr>
          <p:cNvPr id="5" name="Footer Placeholder 4"/>
          <p:cNvSpPr>
            <a:spLocks noGrp="1"/>
          </p:cNvSpPr>
          <p:nvPr>
            <p:ph type="ftr" sz="quarter" idx="3"/>
          </p:nvPr>
        </p:nvSpPr>
        <p:spPr>
          <a:xfrm>
            <a:off x="199698" y="6437032"/>
            <a:ext cx="6124902" cy="365125"/>
          </a:xfrm>
          <a:prstGeom prst="rect">
            <a:avLst/>
          </a:prstGeom>
        </p:spPr>
        <p:txBody>
          <a:bodyPr vert="horz" lIns="91440" tIns="45720" rIns="91440" bIns="45720" rtlCol="0" anchor="ctr"/>
          <a:lstStyle>
            <a:lvl1pPr algn="l">
              <a:defRPr sz="1100" b="1">
                <a:solidFill>
                  <a:schemeClr val="bg1">
                    <a:lumMod val="65000"/>
                  </a:schemeClr>
                </a:solidFill>
              </a:defRPr>
            </a:lvl1pPr>
          </a:lstStyle>
          <a:p>
            <a:r>
              <a:rPr lang="en-US" smtClean="0"/>
              <a:t>© 2015 EV3Lessons.com, Last edit 5/26/2015</a:t>
            </a:r>
            <a:endParaRPr lang="en-US" dirty="0"/>
          </a:p>
        </p:txBody>
      </p:sp>
      <p:sp>
        <p:nvSpPr>
          <p:cNvPr id="6" name="Slide Number Placeholder 5"/>
          <p:cNvSpPr>
            <a:spLocks noGrp="1"/>
          </p:cNvSpPr>
          <p:nvPr>
            <p:ph type="sldNum" sz="quarter" idx="4"/>
          </p:nvPr>
        </p:nvSpPr>
        <p:spPr>
          <a:xfrm>
            <a:off x="8306459" y="167347"/>
            <a:ext cx="630621" cy="359760"/>
          </a:xfrm>
          <a:prstGeom prst="rect">
            <a:avLst/>
          </a:prstGeom>
        </p:spPr>
        <p:txBody>
          <a:bodyPr vert="horz" lIns="91440" tIns="45720" rIns="91440" bIns="45720" rtlCol="0" anchor="ctr"/>
          <a:lstStyle>
            <a:lvl1pPr algn="r">
              <a:defRPr sz="1400" b="1">
                <a:solidFill>
                  <a:schemeClr val="tx1">
                    <a:lumMod val="85000"/>
                    <a:lumOff val="15000"/>
                  </a:schemeClr>
                </a:solidFill>
              </a:defRPr>
            </a:lvl1pPr>
          </a:lstStyle>
          <a:p>
            <a:fld id="{4382A7F7-08BF-4252-8141-63FB96055BBB}" type="slidenum">
              <a:rPr lang="en-US" smtClean="0"/>
              <a:t>‹#›</a:t>
            </a:fld>
            <a:endParaRPr lang="en-US"/>
          </a:p>
        </p:txBody>
      </p:sp>
      <p:sp>
        <p:nvSpPr>
          <p:cNvPr id="2" name="Title Placeholder 1"/>
          <p:cNvSpPr>
            <a:spLocks noGrp="1"/>
          </p:cNvSpPr>
          <p:nvPr>
            <p:ph type="title"/>
          </p:nvPr>
        </p:nvSpPr>
        <p:spPr>
          <a:xfrm>
            <a:off x="284163" y="630382"/>
            <a:ext cx="8574087" cy="967840"/>
          </a:xfrm>
          <a:prstGeom prst="rect">
            <a:avLst/>
          </a:prstGeom>
          <a:solidFill>
            <a:schemeClr val="tx1">
              <a:lumMod val="85000"/>
              <a:lumOff val="15000"/>
              <a:alpha val="70000"/>
            </a:schemeClr>
          </a:solidFill>
        </p:spPr>
        <p:txBody>
          <a:bodyPr vert="horz" lIns="91440" tIns="45720" rIns="91440" bIns="45720" rtlCol="0" anchor="ctr">
            <a:normAutofit/>
          </a:bodyPr>
          <a:lstStyle/>
          <a:p>
            <a:r>
              <a:rPr lang="en-US" smtClean="0"/>
              <a:t>Click to edit Master title style</a:t>
            </a:r>
            <a:endParaRPr/>
          </a:p>
        </p:txBody>
      </p:sp>
    </p:spTree>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 id="2147483830" r:id="rId12"/>
    <p:sldLayoutId id="2147483831" r:id="rId13"/>
    <p:sldLayoutId id="2147483832" r:id="rId14"/>
    <p:sldLayoutId id="2147483833" r:id="rId15"/>
    <p:sldLayoutId id="2147483834" r:id="rId16"/>
  </p:sldLayoutIdLst>
  <p:timing>
    <p:tnLst>
      <p:par>
        <p:cTn id="1" dur="indefinite" restart="never" nodeType="tmRoot"/>
      </p:par>
    </p:tnLst>
  </p:timing>
  <p:hf hdr="0" dt="0"/>
  <p:txStyles>
    <p:titleStyle>
      <a:lvl1pPr algn="r" defTabSz="914400" rtl="0" eaLnBrk="1" latinLnBrk="0" hangingPunct="1">
        <a:spcBef>
          <a:spcPct val="0"/>
        </a:spcBef>
        <a:buNone/>
        <a:defRPr sz="4200" kern="1200">
          <a:solidFill>
            <a:schemeClr val="bg1"/>
          </a:solidFill>
          <a:latin typeface="+mj-lt"/>
          <a:ea typeface="+mj-ea"/>
          <a:cs typeface="+mj-cs"/>
        </a:defRPr>
      </a:lvl1pPr>
    </p:titleStyle>
    <p:bodyStyle>
      <a:lvl1pPr marL="454025" indent="-454025" algn="l" defTabSz="914400" rtl="0" eaLnBrk="1" latinLnBrk="0" hangingPunct="1">
        <a:spcBef>
          <a:spcPts val="2000"/>
        </a:spcBef>
        <a:buClr>
          <a:schemeClr val="bg1">
            <a:lumMod val="65000"/>
          </a:schemeClr>
        </a:buClr>
        <a:buSzPct val="90000"/>
        <a:buFont typeface="Wingdings" pitchFamily="2" charset="2"/>
        <a:buChar char=""/>
        <a:defRPr sz="2400" kern="1200">
          <a:solidFill>
            <a:schemeClr val="tx1">
              <a:lumMod val="85000"/>
              <a:lumOff val="15000"/>
            </a:schemeClr>
          </a:solidFill>
          <a:latin typeface="+mn-lt"/>
          <a:ea typeface="+mn-ea"/>
          <a:cs typeface="+mn-cs"/>
        </a:defRPr>
      </a:lvl1pPr>
      <a:lvl2pPr marL="914400" indent="-457200" algn="l" defTabSz="914400" rtl="0" eaLnBrk="1" latinLnBrk="0" hangingPunct="1">
        <a:spcBef>
          <a:spcPts val="600"/>
        </a:spcBef>
        <a:buClr>
          <a:schemeClr val="tx1">
            <a:lumMod val="75000"/>
            <a:lumOff val="25000"/>
          </a:schemeClr>
        </a:buClr>
        <a:buSzPct val="90000"/>
        <a:buFont typeface="Wingdings" pitchFamily="2" charset="2"/>
        <a:buChar char=""/>
        <a:defRPr sz="2200" kern="1200">
          <a:solidFill>
            <a:schemeClr val="tx1">
              <a:lumMod val="85000"/>
              <a:lumOff val="15000"/>
            </a:schemeClr>
          </a:solidFill>
          <a:latin typeface="+mn-lt"/>
          <a:ea typeface="+mn-ea"/>
          <a:cs typeface="+mn-cs"/>
        </a:defRPr>
      </a:lvl2pPr>
      <a:lvl3pPr marL="1260475" indent="-346075" algn="l" defTabSz="914400" rtl="0" eaLnBrk="1" latinLnBrk="0" hangingPunct="1">
        <a:spcBef>
          <a:spcPts val="600"/>
        </a:spcBef>
        <a:buClr>
          <a:schemeClr val="bg1">
            <a:lumMod val="65000"/>
          </a:schemeClr>
        </a:buClr>
        <a:buSzPct val="90000"/>
        <a:buFont typeface="Wingdings" pitchFamily="2" charset="2"/>
        <a:buChar char=""/>
        <a:defRPr sz="2000" kern="1200">
          <a:solidFill>
            <a:schemeClr val="tx1">
              <a:lumMod val="85000"/>
              <a:lumOff val="15000"/>
            </a:schemeClr>
          </a:solidFill>
          <a:latin typeface="+mn-lt"/>
          <a:ea typeface="+mn-ea"/>
          <a:cs typeface="+mn-cs"/>
        </a:defRPr>
      </a:lvl3pPr>
      <a:lvl4pPr marL="1600200" indent="-339725" algn="l" defTabSz="914400" rtl="0" eaLnBrk="1" latinLnBrk="0" hangingPunct="1">
        <a:spcBef>
          <a:spcPts val="600"/>
        </a:spcBef>
        <a:buClr>
          <a:schemeClr val="tx1">
            <a:lumMod val="75000"/>
            <a:lumOff val="25000"/>
          </a:schemeClr>
        </a:buClr>
        <a:buSzPct val="90000"/>
        <a:buFont typeface="Wingdings" pitchFamily="2" charset="2"/>
        <a:buChar char=""/>
        <a:defRPr sz="1800" kern="1200">
          <a:solidFill>
            <a:schemeClr val="tx1">
              <a:lumMod val="85000"/>
              <a:lumOff val="15000"/>
            </a:schemeClr>
          </a:solidFill>
          <a:latin typeface="+mn-lt"/>
          <a:ea typeface="+mn-ea"/>
          <a:cs typeface="+mn-cs"/>
        </a:defRPr>
      </a:lvl4pPr>
      <a:lvl5pPr marL="1939925" indent="-331788" algn="l" defTabSz="914400" rtl="0" eaLnBrk="1" latinLnBrk="0" hangingPunct="1">
        <a:spcBef>
          <a:spcPts val="600"/>
        </a:spcBef>
        <a:buClr>
          <a:schemeClr val="bg1">
            <a:lumMod val="65000"/>
          </a:schemeClr>
        </a:buClr>
        <a:buSzPct val="90000"/>
        <a:buFont typeface="Wingdings" pitchFamily="2" charset="2"/>
        <a:buChar char=""/>
        <a:defRPr sz="1800" kern="1200">
          <a:solidFill>
            <a:schemeClr val="tx1">
              <a:lumMod val="85000"/>
              <a:lumOff val="15000"/>
            </a:schemeClr>
          </a:solidFill>
          <a:latin typeface="+mn-lt"/>
          <a:ea typeface="+mn-ea"/>
          <a:cs typeface="+mn-cs"/>
        </a:defRPr>
      </a:lvl5pPr>
      <a:lvl6pPr marL="2290763" indent="-344488" algn="l" defTabSz="914400" rtl="0" eaLnBrk="1" latinLnBrk="0" hangingPunct="1">
        <a:spcBef>
          <a:spcPts val="600"/>
        </a:spcBef>
        <a:buClr>
          <a:schemeClr val="tx1">
            <a:lumMod val="75000"/>
            <a:lumOff val="2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6pPr>
      <a:lvl7pPr marL="2625725" indent="-344488" algn="l" defTabSz="914400" rtl="0" eaLnBrk="1" latinLnBrk="0" hangingPunct="1">
        <a:spcBef>
          <a:spcPts val="600"/>
        </a:spcBef>
        <a:buClr>
          <a:schemeClr val="bg1">
            <a:lumMod val="6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7pPr>
      <a:lvl8pPr marL="2970213" indent="-344488" algn="l" defTabSz="914400" rtl="0" eaLnBrk="1" latinLnBrk="0" hangingPunct="1">
        <a:spcBef>
          <a:spcPts val="600"/>
        </a:spcBef>
        <a:buClr>
          <a:schemeClr val="tx1">
            <a:lumMod val="75000"/>
            <a:lumOff val="2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8pPr>
      <a:lvl9pPr marL="3313113" indent="-344488" algn="l" defTabSz="914400" rtl="0" eaLnBrk="1" latinLnBrk="0" hangingPunct="1">
        <a:spcBef>
          <a:spcPts val="600"/>
        </a:spcBef>
        <a:buClr>
          <a:schemeClr val="bg1">
            <a:lumMod val="65000"/>
          </a:schemeClr>
        </a:buClr>
        <a:buSzPct val="90000"/>
        <a:buFont typeface="Wingdings" pitchFamily="2" charset="2"/>
        <a:buChar char=""/>
        <a:defRPr lang="en-US" sz="1800" kern="1200" dirty="0">
          <a:solidFill>
            <a:schemeClr val="tx1">
              <a:lumMod val="85000"/>
              <a:lumOff val="1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tmp"/><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tmp"/><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mailto:team@droidsrobotics.or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hyperlink" Target="http://creativecommons.org/licenses/by-nc-sa/4.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Droidslogo2.png"/>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t="2627" b="2627"/>
          <a:stretch>
            <a:fillRect/>
          </a:stretch>
        </p:blipFill>
        <p:spPr>
          <a:xfrm>
            <a:off x="247673" y="5252598"/>
            <a:ext cx="1209338" cy="1145791"/>
          </a:xfrm>
        </p:spPr>
      </p:pic>
      <p:sp>
        <p:nvSpPr>
          <p:cNvPr id="4" name="Subtitle 3"/>
          <p:cNvSpPr>
            <a:spLocks noGrp="1"/>
          </p:cNvSpPr>
          <p:nvPr>
            <p:ph type="subTitle" idx="1"/>
          </p:nvPr>
        </p:nvSpPr>
        <p:spPr>
          <a:xfrm>
            <a:off x="1576397" y="5252598"/>
            <a:ext cx="3749229" cy="484094"/>
          </a:xfrm>
        </p:spPr>
        <p:txBody>
          <a:bodyPr>
            <a:normAutofit/>
          </a:bodyPr>
          <a:lstStyle/>
          <a:p>
            <a:r>
              <a:rPr lang="en-US" dirty="0" smtClean="0">
                <a:solidFill>
                  <a:schemeClr val="tx1"/>
                </a:solidFill>
              </a:rPr>
              <a:t>By Droids </a:t>
            </a:r>
            <a:r>
              <a:rPr lang="en-US" dirty="0" smtClean="0">
                <a:solidFill>
                  <a:schemeClr val="tx1"/>
                </a:solidFill>
              </a:rPr>
              <a:t>Robotics</a:t>
            </a:r>
            <a:endParaRPr lang="en-US" dirty="0" smtClean="0">
              <a:solidFill>
                <a:schemeClr val="tx1"/>
              </a:solidFill>
            </a:endParaRPr>
          </a:p>
        </p:txBody>
      </p:sp>
      <p:sp>
        <p:nvSpPr>
          <p:cNvPr id="2" name="Title 1"/>
          <p:cNvSpPr>
            <a:spLocks noGrp="1"/>
          </p:cNvSpPr>
          <p:nvPr>
            <p:ph type="ctrTitle"/>
          </p:nvPr>
        </p:nvSpPr>
        <p:spPr>
          <a:xfrm>
            <a:off x="329321" y="2865389"/>
            <a:ext cx="7810967" cy="1088237"/>
          </a:xfrm>
        </p:spPr>
        <p:txBody>
          <a:bodyPr>
            <a:normAutofit/>
          </a:bodyPr>
          <a:lstStyle/>
          <a:p>
            <a:r>
              <a:rPr lang="en-US" sz="4000" dirty="0" smtClean="0">
                <a:solidFill>
                  <a:srgbClr val="FF0000"/>
                </a:solidFill>
              </a:rPr>
              <a:t>Infrared Sensor</a:t>
            </a:r>
            <a:endParaRPr lang="en-US" sz="2400" dirty="0">
              <a:solidFill>
                <a:srgbClr val="FF0000"/>
              </a:solidFill>
            </a:endParaRPr>
          </a:p>
        </p:txBody>
      </p:sp>
      <p:sp>
        <p:nvSpPr>
          <p:cNvPr id="3" name="TextBox 2"/>
          <p:cNvSpPr txBox="1"/>
          <p:nvPr/>
        </p:nvSpPr>
        <p:spPr>
          <a:xfrm>
            <a:off x="329321" y="353342"/>
            <a:ext cx="7754284" cy="1569660"/>
          </a:xfrm>
          <a:prstGeom prst="rect">
            <a:avLst/>
          </a:prstGeom>
          <a:noFill/>
        </p:spPr>
        <p:txBody>
          <a:bodyPr wrap="square" rtlCol="0">
            <a:spAutoFit/>
          </a:bodyPr>
          <a:lstStyle/>
          <a:p>
            <a:r>
              <a:rPr lang="en-US" sz="4800" dirty="0" smtClean="0">
                <a:solidFill>
                  <a:schemeClr val="bg1"/>
                </a:solidFill>
              </a:rPr>
              <a:t>Intermediate </a:t>
            </a:r>
            <a:r>
              <a:rPr lang="en-US" sz="4800" dirty="0" smtClean="0">
                <a:solidFill>
                  <a:schemeClr val="bg1"/>
                </a:solidFill>
              </a:rPr>
              <a:t>EV3 PROGRAMMING LESSON</a:t>
            </a:r>
            <a:endParaRPr lang="en-US" sz="4800" dirty="0">
              <a:solidFill>
                <a:schemeClr val="bg1"/>
              </a:solidFill>
            </a:endParaRPr>
          </a:p>
        </p:txBody>
      </p:sp>
      <p:sp>
        <p:nvSpPr>
          <p:cNvPr id="10" name="Footer Placeholder 9"/>
          <p:cNvSpPr>
            <a:spLocks noGrp="1"/>
          </p:cNvSpPr>
          <p:nvPr>
            <p:ph type="ftr" sz="quarter" idx="11"/>
          </p:nvPr>
        </p:nvSpPr>
        <p:spPr/>
        <p:txBody>
          <a:bodyPr/>
          <a:lstStyle/>
          <a:p>
            <a:r>
              <a:rPr lang="en-US" smtClean="0"/>
              <a:t>© 2015 EV3Lessons.com, Last edit 5/26/2015</a:t>
            </a:r>
            <a:endParaRPr lang="en-US" dirty="0"/>
          </a:p>
        </p:txBody>
      </p:sp>
      <p:sp>
        <p:nvSpPr>
          <p:cNvPr id="5" name="Slide Number Placeholder 4"/>
          <p:cNvSpPr>
            <a:spLocks noGrp="1"/>
          </p:cNvSpPr>
          <p:nvPr>
            <p:ph type="sldNum" sz="quarter" idx="12"/>
          </p:nvPr>
        </p:nvSpPr>
        <p:spPr/>
        <p:txBody>
          <a:bodyPr/>
          <a:lstStyle/>
          <a:p>
            <a:fld id="{7F5CE407-6216-4202-80E4-A30DC2F709B2}" type="slidenum">
              <a:rPr lang="en-US" smtClean="0"/>
              <a:t>1</a:t>
            </a:fld>
            <a:endParaRPr lang="en-US"/>
          </a:p>
        </p:txBody>
      </p:sp>
      <p:pic>
        <p:nvPicPr>
          <p:cNvPr id="8" name="Picture 7" descr="EV3Lessons.com"/>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042159" y="5494645"/>
            <a:ext cx="2940317" cy="109211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6484212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US" dirty="0" smtClean="0"/>
              <a:t>Lesson Objectives</a:t>
            </a:r>
            <a:endParaRPr lang="en-US" dirty="0"/>
          </a:p>
        </p:txBody>
      </p:sp>
      <p:sp>
        <p:nvSpPr>
          <p:cNvPr id="3" name="Content Placeholder 2"/>
          <p:cNvSpPr>
            <a:spLocks noGrp="1"/>
          </p:cNvSpPr>
          <p:nvPr>
            <p:ph idx="1"/>
          </p:nvPr>
        </p:nvSpPr>
        <p:spPr>
          <a:xfrm>
            <a:off x="284163" y="2133600"/>
            <a:ext cx="8574087" cy="3992563"/>
          </a:xfrm>
        </p:spPr>
        <p:txBody>
          <a:bodyPr>
            <a:normAutofit/>
          </a:bodyPr>
          <a:lstStyle/>
          <a:p>
            <a:pPr marL="457200" indent="-457200">
              <a:buFont typeface="+mj-lt"/>
              <a:buAutoNum type="arabicPeriod"/>
            </a:pPr>
            <a:r>
              <a:rPr lang="en-US" b="0" dirty="0" smtClean="0"/>
              <a:t>Learn </a:t>
            </a:r>
            <a:r>
              <a:rPr lang="en-US" b="0" dirty="0" smtClean="0"/>
              <a:t>how to use an Infrared Sensor </a:t>
            </a:r>
            <a:endParaRPr lang="en-US" b="0" dirty="0" smtClean="0"/>
          </a:p>
          <a:p>
            <a:pPr marL="457200" indent="-457200">
              <a:buFont typeface="+mj-lt"/>
              <a:buAutoNum type="arabicPeriod"/>
            </a:pPr>
            <a:r>
              <a:rPr lang="en-US" b="0" dirty="0" smtClean="0"/>
              <a:t>Learn to </a:t>
            </a:r>
            <a:r>
              <a:rPr lang="en-US" b="0" dirty="0" smtClean="0"/>
              <a:t>make a remote control system and a program that follows the beacon.</a:t>
            </a:r>
          </a:p>
          <a:p>
            <a:pPr marL="457200" indent="-457200">
              <a:buFont typeface="+mj-lt"/>
              <a:buAutoNum type="arabicPeriod"/>
            </a:pPr>
            <a:r>
              <a:rPr lang="en-US" dirty="0" smtClean="0"/>
              <a:t>Learn to use the Infrared Sensor in all three major modes</a:t>
            </a:r>
          </a:p>
          <a:p>
            <a:pPr marL="457200" indent="-457200">
              <a:buFont typeface="+mj-lt"/>
              <a:buAutoNum type="arabicPeriod"/>
            </a:pPr>
            <a:r>
              <a:rPr lang="en-US" b="0" dirty="0" smtClean="0"/>
              <a:t>Learn the limitations of the Infrared Sensor</a:t>
            </a:r>
            <a:endParaRPr lang="en-US" dirty="0"/>
          </a:p>
          <a:p>
            <a:pPr marL="0" indent="0">
              <a:buNone/>
            </a:pPr>
            <a:r>
              <a:rPr lang="en-US" dirty="0" smtClean="0"/>
              <a:t>Prerequisites</a:t>
            </a:r>
            <a:r>
              <a:rPr lang="en-US" dirty="0" smtClean="0"/>
              <a:t>: Switches, Loops, Compare blocks, and Math blocks</a:t>
            </a:r>
            <a:endParaRPr lang="en-US" b="0" dirty="0"/>
          </a:p>
        </p:txBody>
      </p:sp>
      <p:sp>
        <p:nvSpPr>
          <p:cNvPr id="4" name="Footer Placeholder 3"/>
          <p:cNvSpPr>
            <a:spLocks noGrp="1"/>
          </p:cNvSpPr>
          <p:nvPr>
            <p:ph type="ftr" sz="quarter" idx="11"/>
          </p:nvPr>
        </p:nvSpPr>
        <p:spPr/>
        <p:txBody>
          <a:bodyPr/>
          <a:lstStyle/>
          <a:p>
            <a:r>
              <a:rPr lang="en-US" smtClean="0"/>
              <a:t>© 2015 EV3Lessons.com, Last edit 5/26/2015</a:t>
            </a:r>
            <a:endParaRPr lang="en-US"/>
          </a:p>
        </p:txBody>
      </p:sp>
      <p:sp>
        <p:nvSpPr>
          <p:cNvPr id="5" name="Slide Number Placeholder 4"/>
          <p:cNvSpPr>
            <a:spLocks noGrp="1"/>
          </p:cNvSpPr>
          <p:nvPr>
            <p:ph type="sldNum" sz="quarter" idx="12"/>
          </p:nvPr>
        </p:nvSpPr>
        <p:spPr/>
        <p:txBody>
          <a:bodyPr/>
          <a:lstStyle/>
          <a:p>
            <a:fld id="{4382A7F7-08BF-4252-8141-63FB96055BBB}" type="slidenum">
              <a:rPr lang="en-US" smtClean="0"/>
              <a:t>2</a:t>
            </a:fld>
            <a:endParaRPr lang="en-US"/>
          </a:p>
        </p:txBody>
      </p:sp>
      <p:sp>
        <p:nvSpPr>
          <p:cNvPr id="6" name="Footer Placeholder 9"/>
          <p:cNvSpPr txBox="1">
            <a:spLocks/>
          </p:cNvSpPr>
          <p:nvPr/>
        </p:nvSpPr>
        <p:spPr>
          <a:xfrm>
            <a:off x="284162" y="5381434"/>
            <a:ext cx="8128318" cy="623125"/>
          </a:xfrm>
          <a:prstGeom prst="rect">
            <a:avLst/>
          </a:prstGeom>
        </p:spPr>
        <p:txBody>
          <a:bodyPr vert="horz" lIns="91440" tIns="45720" rIns="91440" bIns="45720" rtlCol="0" anchor="ctr"/>
          <a:lstStyle>
            <a:defPPr>
              <a:defRPr lang="en-US"/>
            </a:defPPr>
            <a:lvl1pPr marL="0" algn="l" defTabSz="914400" rtl="0" eaLnBrk="1" latinLnBrk="0" hangingPunct="1">
              <a:defRPr sz="1100" b="1" kern="1200">
                <a:solidFill>
                  <a:schemeClr val="bg1">
                    <a:lumMod val="6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smtClean="0">
                <a:solidFill>
                  <a:srgbClr val="FF0000"/>
                </a:solidFill>
              </a:rPr>
              <a:t>*****Currently the Infrared Sensor is not allowed in First Lego League*****</a:t>
            </a:r>
            <a:endParaRPr lang="en-US" sz="1600" dirty="0">
              <a:solidFill>
                <a:srgbClr val="FF0000"/>
              </a:solidFill>
            </a:endParaRPr>
          </a:p>
        </p:txBody>
      </p:sp>
    </p:spTree>
    <p:extLst>
      <p:ext uri="{BB962C8B-B14F-4D97-AF65-F5344CB8AC3E}">
        <p14:creationId xmlns:p14="http://schemas.microsoft.com/office/powerpoint/2010/main" val="20562358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US" dirty="0" smtClean="0"/>
              <a:t>What does the </a:t>
            </a:r>
            <a:r>
              <a:rPr lang="en-US" dirty="0" smtClean="0"/>
              <a:t>Infrared Sensor do</a:t>
            </a:r>
            <a:r>
              <a:rPr lang="en-US" dirty="0" smtClean="0"/>
              <a:t>?</a:t>
            </a:r>
            <a:endParaRPr lang="en-US" dirty="0"/>
          </a:p>
        </p:txBody>
      </p:sp>
      <p:sp>
        <p:nvSpPr>
          <p:cNvPr id="3" name="Content Placeholder 2"/>
          <p:cNvSpPr>
            <a:spLocks noGrp="1"/>
          </p:cNvSpPr>
          <p:nvPr>
            <p:ph idx="1"/>
          </p:nvPr>
        </p:nvSpPr>
        <p:spPr>
          <a:xfrm>
            <a:off x="284164" y="2133600"/>
            <a:ext cx="6040436" cy="3992563"/>
          </a:xfrm>
        </p:spPr>
        <p:txBody>
          <a:bodyPr>
            <a:normAutofit fontScale="92500"/>
          </a:bodyPr>
          <a:lstStyle/>
          <a:p>
            <a:r>
              <a:rPr lang="en-US" dirty="0" smtClean="0"/>
              <a:t>Measures proximity to beacon or object</a:t>
            </a:r>
          </a:p>
          <a:p>
            <a:r>
              <a:rPr lang="en-US" dirty="0" smtClean="0"/>
              <a:t>Measures the angle of the beacon relative to the sensor</a:t>
            </a:r>
          </a:p>
          <a:p>
            <a:r>
              <a:rPr lang="en-US" dirty="0" smtClean="0"/>
              <a:t>Measures which button is pressed on remote.</a:t>
            </a:r>
          </a:p>
          <a:p>
            <a:r>
              <a:rPr lang="en-US" dirty="0" smtClean="0"/>
              <a:t>Beacon/remote can be set to 1 of 4 channels. Infrared sensor code must specify which channel to use. This allows you to use multiple remotes in the same room</a:t>
            </a:r>
          </a:p>
        </p:txBody>
      </p:sp>
      <p:sp>
        <p:nvSpPr>
          <p:cNvPr id="4" name="Footer Placeholder 3"/>
          <p:cNvSpPr>
            <a:spLocks noGrp="1"/>
          </p:cNvSpPr>
          <p:nvPr>
            <p:ph type="ftr" sz="quarter" idx="11"/>
          </p:nvPr>
        </p:nvSpPr>
        <p:spPr/>
        <p:txBody>
          <a:bodyPr/>
          <a:lstStyle/>
          <a:p>
            <a:r>
              <a:rPr lang="en-US" smtClean="0"/>
              <a:t>© 2015 EV3Lessons.com, Last edit 5/26/2015</a:t>
            </a:r>
            <a:endParaRPr lang="en-US" dirty="0"/>
          </a:p>
        </p:txBody>
      </p:sp>
      <p:sp>
        <p:nvSpPr>
          <p:cNvPr id="5" name="Slide Number Placeholder 4"/>
          <p:cNvSpPr>
            <a:spLocks noGrp="1"/>
          </p:cNvSpPr>
          <p:nvPr>
            <p:ph type="sldNum" sz="quarter" idx="12"/>
          </p:nvPr>
        </p:nvSpPr>
        <p:spPr/>
        <p:txBody>
          <a:bodyPr/>
          <a:lstStyle/>
          <a:p>
            <a:fld id="{4382A7F7-08BF-4252-8141-63FB96055BBB}" type="slidenum">
              <a:rPr lang="en-US" smtClean="0"/>
              <a:t>3</a:t>
            </a:fld>
            <a:endParaRPr lang="en-US"/>
          </a:p>
        </p:txBody>
      </p:sp>
      <p:pic>
        <p:nvPicPr>
          <p:cNvPr id="7" name="Picture 6" descr="http://storage.technicbricks.com/Media/2013/TBs_20130108_1/TBs_20130108_1_13.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723392" y="4408041"/>
            <a:ext cx="1583067" cy="187959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http://cache.lego.com/e/dynamic/is/image/LEGO/45509?$main$"/>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546437" y="2252352"/>
            <a:ext cx="2075332" cy="155649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6546437" y="3907391"/>
            <a:ext cx="2075332" cy="369332"/>
          </a:xfrm>
          <a:prstGeom prst="rect">
            <a:avLst/>
          </a:prstGeom>
          <a:noFill/>
        </p:spPr>
        <p:txBody>
          <a:bodyPr wrap="square" rtlCol="0">
            <a:spAutoFit/>
          </a:bodyPr>
          <a:lstStyle/>
          <a:p>
            <a:r>
              <a:rPr lang="en-US" dirty="0" smtClean="0"/>
              <a:t>Infrared Sensor</a:t>
            </a:r>
            <a:endParaRPr lang="en-US" dirty="0"/>
          </a:p>
        </p:txBody>
      </p:sp>
      <p:sp>
        <p:nvSpPr>
          <p:cNvPr id="10" name="TextBox 9"/>
          <p:cNvSpPr txBox="1"/>
          <p:nvPr/>
        </p:nvSpPr>
        <p:spPr>
          <a:xfrm>
            <a:off x="6782918" y="5918302"/>
            <a:ext cx="2075332" cy="369332"/>
          </a:xfrm>
          <a:prstGeom prst="rect">
            <a:avLst/>
          </a:prstGeom>
          <a:noFill/>
        </p:spPr>
        <p:txBody>
          <a:bodyPr wrap="square" rtlCol="0">
            <a:spAutoFit/>
          </a:bodyPr>
          <a:lstStyle/>
          <a:p>
            <a:r>
              <a:rPr lang="en-US" dirty="0" smtClean="0"/>
              <a:t>Beacon/Remote</a:t>
            </a:r>
            <a:endParaRPr lang="en-US" dirty="0"/>
          </a:p>
        </p:txBody>
      </p:sp>
    </p:spTree>
    <p:extLst>
      <p:ext uri="{BB962C8B-B14F-4D97-AF65-F5344CB8AC3E}">
        <p14:creationId xmlns:p14="http://schemas.microsoft.com/office/powerpoint/2010/main" val="1920536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Three Modes</a:t>
            </a:r>
            <a:endParaRPr lang="en-US" dirty="0"/>
          </a:p>
        </p:txBody>
      </p:sp>
      <p:sp>
        <p:nvSpPr>
          <p:cNvPr id="3" name="Content Placeholder 2"/>
          <p:cNvSpPr>
            <a:spLocks noGrp="1"/>
          </p:cNvSpPr>
          <p:nvPr>
            <p:ph idx="1"/>
          </p:nvPr>
        </p:nvSpPr>
        <p:spPr>
          <a:xfrm>
            <a:off x="284163" y="2133600"/>
            <a:ext cx="8574087" cy="3992563"/>
          </a:xfrm>
        </p:spPr>
        <p:txBody>
          <a:bodyPr>
            <a:normAutofit fontScale="85000" lnSpcReduction="20000"/>
          </a:bodyPr>
          <a:lstStyle/>
          <a:p>
            <a:r>
              <a:rPr lang="en-US" dirty="0">
                <a:solidFill>
                  <a:srgbClr val="FF0000"/>
                </a:solidFill>
              </a:rPr>
              <a:t>Works up to about 70cm away (or 100 proximity units)</a:t>
            </a:r>
          </a:p>
          <a:p>
            <a:r>
              <a:rPr lang="en-US" dirty="0" smtClean="0">
                <a:solidFill>
                  <a:srgbClr val="FF0000"/>
                </a:solidFill>
              </a:rPr>
              <a:t>Proximity Mode</a:t>
            </a:r>
          </a:p>
          <a:p>
            <a:pPr lvl="1"/>
            <a:r>
              <a:rPr lang="en-US" dirty="0" smtClean="0"/>
              <a:t>Returns undefined unit type called proximity (not inches or centimeters)</a:t>
            </a:r>
          </a:p>
          <a:p>
            <a:r>
              <a:rPr lang="en-US" dirty="0" smtClean="0">
                <a:solidFill>
                  <a:srgbClr val="FF0000"/>
                </a:solidFill>
              </a:rPr>
              <a:t>Beacon Mode</a:t>
            </a:r>
          </a:p>
          <a:p>
            <a:pPr lvl="1"/>
            <a:r>
              <a:rPr lang="en-US" dirty="0" smtClean="0">
                <a:solidFill>
                  <a:schemeClr val="accent6"/>
                </a:solidFill>
              </a:rPr>
              <a:t>Returns heading (angle) and distance to beacon.</a:t>
            </a:r>
            <a:br>
              <a:rPr lang="en-US" dirty="0" smtClean="0">
                <a:solidFill>
                  <a:schemeClr val="accent6"/>
                </a:solidFill>
              </a:rPr>
            </a:br>
            <a:r>
              <a:rPr lang="en-US" dirty="0" smtClean="0">
                <a:solidFill>
                  <a:schemeClr val="accent6"/>
                </a:solidFill>
              </a:rPr>
              <a:t>Heading measurement is not in degrees.</a:t>
            </a:r>
          </a:p>
          <a:p>
            <a:r>
              <a:rPr lang="en-US" dirty="0" smtClean="0">
                <a:solidFill>
                  <a:srgbClr val="FF0000"/>
                </a:solidFill>
              </a:rPr>
              <a:t>Remote Mode</a:t>
            </a:r>
          </a:p>
          <a:p>
            <a:pPr lvl="1"/>
            <a:r>
              <a:rPr lang="en-US" dirty="0" smtClean="0">
                <a:solidFill>
                  <a:schemeClr val="accent6"/>
                </a:solidFill>
              </a:rPr>
              <a:t>Returns which button is pressed on the remote</a:t>
            </a:r>
          </a:p>
          <a:p>
            <a:r>
              <a:rPr lang="en-US" dirty="0" smtClean="0"/>
              <a:t>We will use all three in this lesson</a:t>
            </a:r>
          </a:p>
          <a:p>
            <a:r>
              <a:rPr lang="en-US" dirty="0" smtClean="0"/>
              <a:t>The Infrared Sensor block can be found in the yellow sensor tab</a:t>
            </a:r>
            <a:endParaRPr lang="en-US" dirty="0"/>
          </a:p>
        </p:txBody>
      </p:sp>
      <p:sp>
        <p:nvSpPr>
          <p:cNvPr id="4" name="Footer Placeholder 3"/>
          <p:cNvSpPr>
            <a:spLocks noGrp="1"/>
          </p:cNvSpPr>
          <p:nvPr>
            <p:ph type="ftr" sz="quarter" idx="11"/>
          </p:nvPr>
        </p:nvSpPr>
        <p:spPr/>
        <p:txBody>
          <a:bodyPr/>
          <a:lstStyle/>
          <a:p>
            <a:r>
              <a:rPr lang="en-US" smtClean="0"/>
              <a:t>© 2015 EV3Lessons.com, Last edit 5/26/2015</a:t>
            </a:r>
            <a:endParaRPr lang="en-US"/>
          </a:p>
        </p:txBody>
      </p:sp>
      <p:sp>
        <p:nvSpPr>
          <p:cNvPr id="5" name="Slide Number Placeholder 4"/>
          <p:cNvSpPr>
            <a:spLocks noGrp="1"/>
          </p:cNvSpPr>
          <p:nvPr>
            <p:ph type="sldNum" sz="quarter" idx="12"/>
          </p:nvPr>
        </p:nvSpPr>
        <p:spPr/>
        <p:txBody>
          <a:bodyPr/>
          <a:lstStyle/>
          <a:p>
            <a:fld id="{4382A7F7-08BF-4252-8141-63FB96055BBB}" type="slidenum">
              <a:rPr lang="en-US" smtClean="0"/>
              <a:t>4</a:t>
            </a:fld>
            <a:endParaRPr lang="en-US"/>
          </a:p>
        </p:txBody>
      </p:sp>
      <p:pic>
        <p:nvPicPr>
          <p:cNvPr id="6" name="Picture 5" descr="Screen Clippi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243320" y="3444982"/>
            <a:ext cx="2777974" cy="1728517"/>
          </a:xfrm>
          <a:prstGeom prst="rect">
            <a:avLst/>
          </a:prstGeom>
        </p:spPr>
      </p:pic>
    </p:spTree>
    <p:extLst>
      <p:ext uri="{BB962C8B-B14F-4D97-AF65-F5344CB8AC3E}">
        <p14:creationId xmlns:p14="http://schemas.microsoft.com/office/powerpoint/2010/main" val="33320905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normAutofit/>
          </a:bodyPr>
          <a:lstStyle/>
          <a:p>
            <a:r>
              <a:rPr lang="en-US" dirty="0" smtClean="0"/>
              <a:t>Challenges</a:t>
            </a:r>
            <a:endParaRPr lang="en-US" dirty="0"/>
          </a:p>
        </p:txBody>
      </p:sp>
      <p:sp>
        <p:nvSpPr>
          <p:cNvPr id="3" name="Content Placeholder 2"/>
          <p:cNvSpPr>
            <a:spLocks noGrp="1"/>
          </p:cNvSpPr>
          <p:nvPr>
            <p:ph idx="1"/>
          </p:nvPr>
        </p:nvSpPr>
        <p:spPr>
          <a:xfrm>
            <a:off x="284163" y="1889051"/>
            <a:ext cx="8475478" cy="3992563"/>
          </a:xfrm>
        </p:spPr>
        <p:txBody>
          <a:bodyPr>
            <a:normAutofit/>
          </a:bodyPr>
          <a:lstStyle/>
          <a:p>
            <a:r>
              <a:rPr lang="en-US" b="0" dirty="0" smtClean="0"/>
              <a:t>To learn how to use </a:t>
            </a:r>
            <a:r>
              <a:rPr lang="en-US" b="0" dirty="0" smtClean="0"/>
              <a:t>the Infrared Sensor you will complete three challenges:</a:t>
            </a:r>
          </a:p>
          <a:p>
            <a:pPr lvl="1"/>
            <a:r>
              <a:rPr lang="en-US" dirty="0" smtClean="0">
                <a:solidFill>
                  <a:srgbClr val="FF0000"/>
                </a:solidFill>
              </a:rPr>
              <a:t>Challenge 1: </a:t>
            </a:r>
            <a:r>
              <a:rPr lang="en-US" dirty="0" smtClean="0"/>
              <a:t>Create a remote control for your robot that does a different action based on which button you press on the Remote</a:t>
            </a:r>
          </a:p>
          <a:p>
            <a:pPr lvl="1"/>
            <a:r>
              <a:rPr lang="en-US" dirty="0" smtClean="0">
                <a:solidFill>
                  <a:srgbClr val="FF0000"/>
                </a:solidFill>
              </a:rPr>
              <a:t>Challenge 2: </a:t>
            </a:r>
            <a:r>
              <a:rPr lang="en-US" dirty="0" smtClean="0"/>
              <a:t>Proportional D</a:t>
            </a:r>
            <a:r>
              <a:rPr lang="en-US" dirty="0" smtClean="0"/>
              <a:t>og Follower: The </a:t>
            </a:r>
            <a:r>
              <a:rPr lang="en-US" dirty="0" smtClean="0"/>
              <a:t>robot should move to</a:t>
            </a:r>
            <a:r>
              <a:rPr lang="en-US" dirty="0" smtClean="0"/>
              <a:t> wherever the Beacon is using proximity and heading</a:t>
            </a:r>
          </a:p>
          <a:p>
            <a:pPr lvl="1"/>
            <a:r>
              <a:rPr lang="en-US" dirty="0" smtClean="0">
                <a:solidFill>
                  <a:srgbClr val="FF0000"/>
                </a:solidFill>
              </a:rPr>
              <a:t>Challenge 3: </a:t>
            </a:r>
            <a:r>
              <a:rPr lang="en-US" dirty="0" smtClean="0"/>
              <a:t>Test how accurate the Infrared Sensor is for measuring distances</a:t>
            </a:r>
            <a:endParaRPr lang="en-US" dirty="0"/>
          </a:p>
        </p:txBody>
      </p:sp>
      <p:sp>
        <p:nvSpPr>
          <p:cNvPr id="4" name="Footer Placeholder 3"/>
          <p:cNvSpPr>
            <a:spLocks noGrp="1"/>
          </p:cNvSpPr>
          <p:nvPr>
            <p:ph type="ftr" sz="quarter" idx="11"/>
          </p:nvPr>
        </p:nvSpPr>
        <p:spPr/>
        <p:txBody>
          <a:bodyPr/>
          <a:lstStyle/>
          <a:p>
            <a:r>
              <a:rPr lang="en-US" smtClean="0"/>
              <a:t>© 2015 EV3Lessons.com, Last edit 5/26/2015</a:t>
            </a:r>
            <a:endParaRPr lang="en-US"/>
          </a:p>
        </p:txBody>
      </p:sp>
      <p:sp>
        <p:nvSpPr>
          <p:cNvPr id="5" name="Slide Number Placeholder 4"/>
          <p:cNvSpPr>
            <a:spLocks noGrp="1"/>
          </p:cNvSpPr>
          <p:nvPr>
            <p:ph type="sldNum" sz="quarter" idx="12"/>
          </p:nvPr>
        </p:nvSpPr>
        <p:spPr/>
        <p:txBody>
          <a:bodyPr/>
          <a:lstStyle/>
          <a:p>
            <a:fld id="{4382A7F7-08BF-4252-8141-63FB96055BBB}" type="slidenum">
              <a:rPr lang="en-US" smtClean="0"/>
              <a:t>5</a:t>
            </a:fld>
            <a:endParaRPr lang="en-US"/>
          </a:p>
        </p:txBody>
      </p:sp>
    </p:spTree>
    <p:extLst>
      <p:ext uri="{BB962C8B-B14F-4D97-AF65-F5344CB8AC3E}">
        <p14:creationId xmlns:p14="http://schemas.microsoft.com/office/powerpoint/2010/main" val="38032213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normAutofit/>
          </a:bodyPr>
          <a:lstStyle/>
          <a:p>
            <a:r>
              <a:rPr lang="en-US" dirty="0" err="1" smtClean="0"/>
              <a:t>Pseudocode</a:t>
            </a:r>
            <a:r>
              <a:rPr lang="en-US" dirty="0" smtClean="0"/>
              <a:t>/Hints</a:t>
            </a:r>
            <a:endParaRPr lang="en-US" dirty="0"/>
          </a:p>
        </p:txBody>
      </p:sp>
      <p:sp>
        <p:nvSpPr>
          <p:cNvPr id="4" name="Footer Placeholder 3"/>
          <p:cNvSpPr>
            <a:spLocks noGrp="1"/>
          </p:cNvSpPr>
          <p:nvPr>
            <p:ph type="ftr" sz="quarter" idx="11"/>
          </p:nvPr>
        </p:nvSpPr>
        <p:spPr/>
        <p:txBody>
          <a:bodyPr/>
          <a:lstStyle/>
          <a:p>
            <a:r>
              <a:rPr lang="en-US" smtClean="0"/>
              <a:t>© 2015 EV3Lessons.com, Last edit 5/26/2015</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2088289481"/>
              </p:ext>
            </p:extLst>
          </p:nvPr>
        </p:nvGraphicFramePr>
        <p:xfrm>
          <a:off x="602340" y="2087843"/>
          <a:ext cx="8013339" cy="3662680"/>
        </p:xfrm>
        <a:graphic>
          <a:graphicData uri="http://schemas.openxmlformats.org/drawingml/2006/table">
            <a:tbl>
              <a:tblPr firstRow="1" bandRow="1">
                <a:tableStyleId>{2D5ABB26-0587-4C30-8999-92F81FD0307C}</a:tableStyleId>
              </a:tblPr>
              <a:tblGrid>
                <a:gridCol w="1528287"/>
                <a:gridCol w="6485052"/>
              </a:tblGrid>
              <a:tr h="370840">
                <a:tc>
                  <a:txBody>
                    <a:bodyPr/>
                    <a:lstStyle/>
                    <a:p>
                      <a:r>
                        <a:rPr lang="en-US" b="1" dirty="0" smtClean="0"/>
                        <a:t>Challenge</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C201"/>
                    </a:solidFill>
                  </a:tcPr>
                </a:tc>
                <a:tc>
                  <a:txBody>
                    <a:bodyPr/>
                    <a:lstStyle/>
                    <a:p>
                      <a:r>
                        <a:rPr lang="en-US" b="1" dirty="0" smtClean="0"/>
                        <a:t>Hint/</a:t>
                      </a:r>
                      <a:r>
                        <a:rPr lang="en-US" b="1" dirty="0" err="1" smtClean="0"/>
                        <a:t>Pseudocode</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C201"/>
                    </a:solidFill>
                  </a:tcPr>
                </a:tc>
              </a:tr>
              <a:tr h="370840">
                <a:tc>
                  <a:txBody>
                    <a:bodyPr/>
                    <a:lstStyle/>
                    <a:p>
                      <a:r>
                        <a:rPr lang="en-US" b="1" dirty="0" smtClean="0"/>
                        <a:t>Remote Control</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Run</a:t>
                      </a:r>
                      <a:r>
                        <a:rPr lang="en-US" baseline="0" dirty="0" smtClean="0"/>
                        <a:t> different actions based on which button(s) are pressed on channel 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b="1" dirty="0" smtClean="0"/>
                        <a:t>Proportional Dog Follower</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If the robot is</a:t>
                      </a:r>
                      <a:r>
                        <a:rPr lang="en-US" baseline="0" dirty="0" smtClean="0"/>
                        <a:t> &lt;15 proximity from the beacon move backward</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If the robot is</a:t>
                      </a:r>
                      <a:r>
                        <a:rPr lang="en-US" baseline="0" dirty="0" smtClean="0"/>
                        <a:t> &gt;15 proximity from the beacon move forward</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Use proportional control to adjust the steering base on the “heading” of the beacon</a:t>
                      </a:r>
                    </a:p>
                    <a:p>
                      <a:pPr marL="0" marR="0" indent="0" algn="l" defTabSz="914400" rtl="0" eaLnBrk="1" fontAlgn="auto" latinLnBrk="0" hangingPunct="1">
                        <a:lnSpc>
                          <a:spcPct val="100000"/>
                        </a:lnSpc>
                        <a:spcBef>
                          <a:spcPts val="0"/>
                        </a:spcBef>
                        <a:spcAft>
                          <a:spcPts val="0"/>
                        </a:spcAft>
                        <a:buClrTx/>
                        <a:buSzTx/>
                        <a:buFontTx/>
                        <a:buNone/>
                        <a:tabLst/>
                        <a:defRPr/>
                      </a:pPr>
                      <a:r>
                        <a:rPr lang="en-US" i="1" baseline="0" dirty="0" smtClean="0">
                          <a:solidFill>
                            <a:srgbClr val="FF0000"/>
                          </a:solidFill>
                        </a:rPr>
                        <a:t>Note: Proportional Control is covered in an Advanced Lesson on EV3Lessons.com. Please refer to this lesson.</a:t>
                      </a:r>
                      <a:endParaRPr lang="en-US" i="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b="1" dirty="0" smtClean="0"/>
                        <a:t>Accuracy</a:t>
                      </a:r>
                      <a:r>
                        <a:rPr lang="en-US" b="1" baseline="0" dirty="0" smtClean="0"/>
                        <a:t> of Proximity</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Measure distance using ultrasonic</a:t>
                      </a:r>
                      <a:r>
                        <a:rPr lang="en-US" baseline="0" dirty="0" smtClean="0"/>
                        <a:t> and measure proximity using infrared (use Port View on brick). Compare measurements for different distances to different surfaces.</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3" name="Slide Number Placeholder 2"/>
          <p:cNvSpPr>
            <a:spLocks noGrp="1"/>
          </p:cNvSpPr>
          <p:nvPr>
            <p:ph type="sldNum" sz="quarter" idx="12"/>
          </p:nvPr>
        </p:nvSpPr>
        <p:spPr/>
        <p:txBody>
          <a:bodyPr/>
          <a:lstStyle/>
          <a:p>
            <a:fld id="{4382A7F7-08BF-4252-8141-63FB96055BBB}" type="slidenum">
              <a:rPr lang="en-US" smtClean="0"/>
              <a:t>6</a:t>
            </a:fld>
            <a:endParaRPr lang="en-US"/>
          </a:p>
        </p:txBody>
      </p:sp>
    </p:spTree>
    <p:extLst>
      <p:ext uri="{BB962C8B-B14F-4D97-AF65-F5344CB8AC3E}">
        <p14:creationId xmlns:p14="http://schemas.microsoft.com/office/powerpoint/2010/main" val="20033918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normAutofit/>
          </a:bodyPr>
          <a:lstStyle/>
          <a:p>
            <a:r>
              <a:rPr lang="en-US" dirty="0" smtClean="0"/>
              <a:t>Solution</a:t>
            </a:r>
            <a:r>
              <a:rPr lang="en-US" dirty="0" smtClean="0"/>
              <a:t>: </a:t>
            </a:r>
            <a:r>
              <a:rPr lang="en-US" dirty="0" smtClean="0"/>
              <a:t>Remot</a:t>
            </a:r>
            <a:r>
              <a:rPr lang="en-US" dirty="0" smtClean="0"/>
              <a:t>e Control</a:t>
            </a:r>
            <a:endParaRPr lang="en-US" dirty="0"/>
          </a:p>
        </p:txBody>
      </p:sp>
      <p:sp>
        <p:nvSpPr>
          <p:cNvPr id="4" name="Footer Placeholder 3"/>
          <p:cNvSpPr>
            <a:spLocks noGrp="1"/>
          </p:cNvSpPr>
          <p:nvPr>
            <p:ph type="ftr" sz="quarter" idx="11"/>
          </p:nvPr>
        </p:nvSpPr>
        <p:spPr/>
        <p:txBody>
          <a:bodyPr/>
          <a:lstStyle/>
          <a:p>
            <a:r>
              <a:rPr lang="en-US" smtClean="0"/>
              <a:t>© 2015 EV3Lessons.com, Last edit 5/26/2015</a:t>
            </a:r>
            <a:endParaRPr lang="en-US" dirty="0"/>
          </a:p>
        </p:txBody>
      </p:sp>
      <p:sp>
        <p:nvSpPr>
          <p:cNvPr id="3" name="Slide Number Placeholder 2"/>
          <p:cNvSpPr>
            <a:spLocks noGrp="1"/>
          </p:cNvSpPr>
          <p:nvPr>
            <p:ph type="sldNum" sz="quarter" idx="12"/>
          </p:nvPr>
        </p:nvSpPr>
        <p:spPr/>
        <p:txBody>
          <a:bodyPr/>
          <a:lstStyle/>
          <a:p>
            <a:fld id="{4382A7F7-08BF-4252-8141-63FB96055BBB}" type="slidenum">
              <a:rPr lang="en-US" smtClean="0"/>
              <a:t>7</a:t>
            </a:fld>
            <a:endParaRPr lang="en-US"/>
          </a:p>
        </p:txBody>
      </p:sp>
      <p:pic>
        <p:nvPicPr>
          <p:cNvPr id="5" name="Picture 4" descr="Screen Clippi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41287" y="2041137"/>
            <a:ext cx="8859837" cy="4395895"/>
          </a:xfrm>
          <a:prstGeom prst="rect">
            <a:avLst/>
          </a:prstGeom>
        </p:spPr>
      </p:pic>
      <p:sp>
        <p:nvSpPr>
          <p:cNvPr id="6" name="TextBox 5"/>
          <p:cNvSpPr txBox="1"/>
          <p:nvPr/>
        </p:nvSpPr>
        <p:spPr>
          <a:xfrm>
            <a:off x="2984740" y="2041137"/>
            <a:ext cx="2846717" cy="923330"/>
          </a:xfrm>
          <a:prstGeom prst="rect">
            <a:avLst/>
          </a:prstGeom>
          <a:noFill/>
        </p:spPr>
        <p:txBody>
          <a:bodyPr wrap="square" rtlCol="0">
            <a:spAutoFit/>
          </a:bodyPr>
          <a:lstStyle/>
          <a:p>
            <a:r>
              <a:rPr lang="en-US" dirty="0" smtClean="0"/>
              <a:t>Make sure to set your remote to channel 1 using the slider button on remote.</a:t>
            </a:r>
            <a:endParaRPr lang="en-US" dirty="0"/>
          </a:p>
        </p:txBody>
      </p:sp>
    </p:spTree>
    <p:extLst>
      <p:ext uri="{BB962C8B-B14F-4D97-AF65-F5344CB8AC3E}">
        <p14:creationId xmlns:p14="http://schemas.microsoft.com/office/powerpoint/2010/main" val="4079793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US" dirty="0" smtClean="0"/>
              <a:t>Solution: </a:t>
            </a:r>
            <a:r>
              <a:rPr lang="en-US" dirty="0" smtClean="0"/>
              <a:t>Dog Follower</a:t>
            </a:r>
            <a:endParaRPr lang="en-US" dirty="0"/>
          </a:p>
        </p:txBody>
      </p:sp>
      <p:sp>
        <p:nvSpPr>
          <p:cNvPr id="4" name="Footer Placeholder 3"/>
          <p:cNvSpPr>
            <a:spLocks noGrp="1"/>
          </p:cNvSpPr>
          <p:nvPr>
            <p:ph type="ftr" sz="quarter" idx="11"/>
          </p:nvPr>
        </p:nvSpPr>
        <p:spPr/>
        <p:txBody>
          <a:bodyPr/>
          <a:lstStyle/>
          <a:p>
            <a:r>
              <a:rPr lang="en-US" smtClean="0"/>
              <a:t>© 2015 EV3Lessons.com, Last edit 5/26/2015</a:t>
            </a:r>
            <a:endParaRPr lang="en-US" dirty="0"/>
          </a:p>
        </p:txBody>
      </p:sp>
      <p:sp>
        <p:nvSpPr>
          <p:cNvPr id="5" name="Slide Number Placeholder 4"/>
          <p:cNvSpPr>
            <a:spLocks noGrp="1"/>
          </p:cNvSpPr>
          <p:nvPr>
            <p:ph type="sldNum" sz="quarter" idx="12"/>
          </p:nvPr>
        </p:nvSpPr>
        <p:spPr/>
        <p:txBody>
          <a:bodyPr/>
          <a:lstStyle/>
          <a:p>
            <a:fld id="{4382A7F7-08BF-4252-8141-63FB96055BBB}" type="slidenum">
              <a:rPr lang="en-US" smtClean="0"/>
              <a:t>8</a:t>
            </a:fld>
            <a:endParaRPr lang="en-US"/>
          </a:p>
        </p:txBody>
      </p:sp>
      <p:pic>
        <p:nvPicPr>
          <p:cNvPr id="6" name="Picture 5" descr="Screen Clippi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99698" y="1907465"/>
            <a:ext cx="8858250" cy="4499429"/>
          </a:xfrm>
          <a:prstGeom prst="rect">
            <a:avLst/>
          </a:prstGeom>
        </p:spPr>
      </p:pic>
    </p:spTree>
    <p:extLst>
      <p:ext uri="{BB962C8B-B14F-4D97-AF65-F5344CB8AC3E}">
        <p14:creationId xmlns:p14="http://schemas.microsoft.com/office/powerpoint/2010/main" val="8424800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Challenge 3: Compare Sensors</a:t>
            </a:r>
            <a:endParaRPr lang="en-US" dirty="0"/>
          </a:p>
        </p:txBody>
      </p:sp>
      <p:sp>
        <p:nvSpPr>
          <p:cNvPr id="3" name="Content Placeholder 2"/>
          <p:cNvSpPr>
            <a:spLocks noGrp="1"/>
          </p:cNvSpPr>
          <p:nvPr>
            <p:ph idx="1"/>
          </p:nvPr>
        </p:nvSpPr>
        <p:spPr>
          <a:xfrm>
            <a:off x="5852160" y="1990865"/>
            <a:ext cx="3006090" cy="3992563"/>
          </a:xfrm>
        </p:spPr>
        <p:txBody>
          <a:bodyPr>
            <a:noAutofit/>
          </a:bodyPr>
          <a:lstStyle/>
          <a:p>
            <a:pPr marL="0" indent="0">
              <a:buNone/>
            </a:pPr>
            <a:r>
              <a:rPr lang="en-US" sz="1600" b="1" u="sng" dirty="0" smtClean="0"/>
              <a:t>Instructions:</a:t>
            </a:r>
          </a:p>
          <a:p>
            <a:pPr marL="457200" indent="-457200">
              <a:buAutoNum type="arabicParenR"/>
            </a:pPr>
            <a:r>
              <a:rPr lang="en-US" sz="1600" dirty="0" smtClean="0"/>
              <a:t>Hold the each sensor 10CM away from the material and check the sensor readings on Port View</a:t>
            </a:r>
          </a:p>
          <a:p>
            <a:pPr marL="457200" indent="-457200">
              <a:buAutoNum type="arabicParenR"/>
            </a:pPr>
            <a:r>
              <a:rPr lang="en-US" sz="1600" dirty="0" smtClean="0"/>
              <a:t>Pick reflective and non-reflective surfaces to try</a:t>
            </a:r>
          </a:p>
          <a:p>
            <a:pPr marL="0" indent="0">
              <a:buNone/>
            </a:pPr>
            <a:r>
              <a:rPr lang="en-US" sz="1600" b="1" u="sng" dirty="0" smtClean="0"/>
              <a:t>Lesson: </a:t>
            </a:r>
          </a:p>
          <a:p>
            <a:pPr marL="0" indent="0">
              <a:buNone/>
            </a:pPr>
            <a:r>
              <a:rPr lang="en-US" sz="1600" dirty="0" smtClean="0"/>
              <a:t>The Infrared Sensor’s reading are based on the intensity of the reflective light.  It will not be as accurate as an ultrasonic sensor in measuring how far away an object is. Try different distances next.</a:t>
            </a:r>
            <a:endParaRPr lang="en-US" sz="1600" dirty="0"/>
          </a:p>
        </p:txBody>
      </p:sp>
      <p:sp>
        <p:nvSpPr>
          <p:cNvPr id="4" name="Footer Placeholder 3"/>
          <p:cNvSpPr>
            <a:spLocks noGrp="1"/>
          </p:cNvSpPr>
          <p:nvPr>
            <p:ph type="ftr" sz="quarter" idx="11"/>
          </p:nvPr>
        </p:nvSpPr>
        <p:spPr/>
        <p:txBody>
          <a:bodyPr/>
          <a:lstStyle/>
          <a:p>
            <a:r>
              <a:rPr lang="en-US" smtClean="0"/>
              <a:t>© 2015 EV3Lessons.com, Last edit 5/26/2015</a:t>
            </a:r>
            <a:endParaRPr lang="en-US"/>
          </a:p>
        </p:txBody>
      </p:sp>
      <p:sp>
        <p:nvSpPr>
          <p:cNvPr id="5" name="Slide Number Placeholder 4"/>
          <p:cNvSpPr>
            <a:spLocks noGrp="1"/>
          </p:cNvSpPr>
          <p:nvPr>
            <p:ph type="sldNum" sz="quarter" idx="12"/>
          </p:nvPr>
        </p:nvSpPr>
        <p:spPr/>
        <p:txBody>
          <a:bodyPr/>
          <a:lstStyle/>
          <a:p>
            <a:fld id="{4382A7F7-08BF-4252-8141-63FB96055BBB}" type="slidenum">
              <a:rPr lang="en-US" smtClean="0"/>
              <a:t>9</a:t>
            </a:fld>
            <a:endParaRPr lang="en-US"/>
          </a:p>
        </p:txBody>
      </p:sp>
      <p:graphicFrame>
        <p:nvGraphicFramePr>
          <p:cNvPr id="6" name="Table 5"/>
          <p:cNvGraphicFramePr>
            <a:graphicFrameLocks noGrp="1"/>
          </p:cNvGraphicFramePr>
          <p:nvPr>
            <p:extLst>
              <p:ext uri="{D42A27DB-BD31-4B8C-83A1-F6EECF244321}">
                <p14:modId xmlns:p14="http://schemas.microsoft.com/office/powerpoint/2010/main" val="29757372"/>
              </p:ext>
            </p:extLst>
          </p:nvPr>
        </p:nvGraphicFramePr>
        <p:xfrm>
          <a:off x="345124" y="1780761"/>
          <a:ext cx="5202236" cy="4890394"/>
        </p:xfrm>
        <a:graphic>
          <a:graphicData uri="http://schemas.openxmlformats.org/drawingml/2006/table">
            <a:tbl>
              <a:tblPr firstRow="1" bandRow="1">
                <a:tableStyleId>{5C22544A-7EE6-4342-B048-85BDC9FD1C3A}</a:tableStyleId>
              </a:tblPr>
              <a:tblGrid>
                <a:gridCol w="1300559"/>
                <a:gridCol w="1036557"/>
                <a:gridCol w="1432560"/>
                <a:gridCol w="1432560"/>
              </a:tblGrid>
              <a:tr h="831296">
                <a:tc>
                  <a:txBody>
                    <a:bodyPr/>
                    <a:lstStyle/>
                    <a:p>
                      <a:r>
                        <a:rPr lang="en-US" sz="1400" dirty="0" smtClean="0"/>
                        <a:t>Surface</a:t>
                      </a:r>
                      <a:endParaRPr lang="en-US" sz="1400" dirty="0"/>
                    </a:p>
                  </a:txBody>
                  <a:tcPr/>
                </a:tc>
                <a:tc>
                  <a:txBody>
                    <a:bodyPr/>
                    <a:lstStyle/>
                    <a:p>
                      <a:r>
                        <a:rPr lang="en-US" sz="1400" dirty="0" smtClean="0"/>
                        <a:t>Actual Distance</a:t>
                      </a:r>
                      <a:r>
                        <a:rPr lang="en-US" sz="1400" baseline="0" dirty="0" smtClean="0"/>
                        <a:t> to Surface</a:t>
                      </a:r>
                      <a:endParaRPr lang="en-US" sz="1400" dirty="0"/>
                    </a:p>
                  </a:txBody>
                  <a:tcPr/>
                </a:tc>
                <a:tc>
                  <a:txBody>
                    <a:bodyPr/>
                    <a:lstStyle/>
                    <a:p>
                      <a:r>
                        <a:rPr lang="en-US" sz="1400" dirty="0" smtClean="0"/>
                        <a:t>Ultrasonic Measurement</a:t>
                      </a:r>
                      <a:endParaRPr lang="en-US" sz="1400" dirty="0"/>
                    </a:p>
                  </a:txBody>
                  <a:tcPr/>
                </a:tc>
                <a:tc>
                  <a:txBody>
                    <a:bodyPr/>
                    <a:lstStyle/>
                    <a:p>
                      <a:r>
                        <a:rPr lang="en-US" sz="1400" dirty="0" smtClean="0"/>
                        <a:t>Infrared</a:t>
                      </a:r>
                      <a:r>
                        <a:rPr lang="en-US" sz="1400" baseline="0" dirty="0" smtClean="0"/>
                        <a:t> Measurement</a:t>
                      </a:r>
                      <a:endParaRPr lang="en-US" sz="1400" dirty="0"/>
                    </a:p>
                  </a:txBody>
                  <a:tcPr/>
                </a:tc>
              </a:tr>
              <a:tr h="1141277">
                <a:tc>
                  <a:txBody>
                    <a:bodyPr/>
                    <a:lstStyle/>
                    <a:p>
                      <a:r>
                        <a:rPr lang="en-US" dirty="0" smtClean="0"/>
                        <a:t>Aluminum Foil</a:t>
                      </a:r>
                      <a:endParaRPr lang="en-US" dirty="0"/>
                    </a:p>
                  </a:txBody>
                  <a:tcPr/>
                </a:tc>
                <a:tc>
                  <a:txBody>
                    <a:bodyPr/>
                    <a:lstStyle/>
                    <a:p>
                      <a:r>
                        <a:rPr lang="en-US" dirty="0" smtClean="0"/>
                        <a:t>10CM</a:t>
                      </a:r>
                      <a:endParaRPr lang="en-US" dirty="0"/>
                    </a:p>
                  </a:txBody>
                  <a:tcPr/>
                </a:tc>
                <a:tc>
                  <a:txBody>
                    <a:bodyPr/>
                    <a:lstStyle/>
                    <a:p>
                      <a:endParaRPr lang="en-US"/>
                    </a:p>
                  </a:txBody>
                  <a:tcPr/>
                </a:tc>
                <a:tc>
                  <a:txBody>
                    <a:bodyPr/>
                    <a:lstStyle/>
                    <a:p>
                      <a:endParaRPr lang="en-US"/>
                    </a:p>
                  </a:txBody>
                  <a:tcPr/>
                </a:tc>
              </a:tr>
              <a:tr h="1330074">
                <a:tc>
                  <a:txBody>
                    <a:bodyPr/>
                    <a:lstStyle/>
                    <a:p>
                      <a:r>
                        <a:rPr lang="en-US" dirty="0" smtClean="0"/>
                        <a:t>Wooden Table</a:t>
                      </a:r>
                      <a:endParaRPr lang="en-US" dirty="0"/>
                    </a:p>
                  </a:txBody>
                  <a:tcPr/>
                </a:tc>
                <a:tc>
                  <a:txBody>
                    <a:bodyPr/>
                    <a:lstStyle/>
                    <a:p>
                      <a:r>
                        <a:rPr lang="en-US" dirty="0" smtClean="0"/>
                        <a:t>10CM</a:t>
                      </a:r>
                      <a:endParaRPr lang="en-US" dirty="0"/>
                    </a:p>
                  </a:txBody>
                  <a:tcPr/>
                </a:tc>
                <a:tc>
                  <a:txBody>
                    <a:bodyPr/>
                    <a:lstStyle/>
                    <a:p>
                      <a:endParaRPr lang="en-US"/>
                    </a:p>
                  </a:txBody>
                  <a:tcPr/>
                </a:tc>
                <a:tc>
                  <a:txBody>
                    <a:bodyPr/>
                    <a:lstStyle/>
                    <a:p>
                      <a:endParaRPr lang="en-US"/>
                    </a:p>
                  </a:txBody>
                  <a:tcPr/>
                </a:tc>
              </a:tr>
              <a:tr h="581907">
                <a:tc>
                  <a:txBody>
                    <a:bodyPr/>
                    <a:lstStyle/>
                    <a:p>
                      <a:r>
                        <a:rPr lang="en-US" dirty="0" smtClean="0"/>
                        <a:t>Black Paper</a:t>
                      </a:r>
                      <a:endParaRPr lang="en-US" dirty="0"/>
                    </a:p>
                  </a:txBody>
                  <a:tcPr/>
                </a:tc>
                <a:tc>
                  <a:txBody>
                    <a:bodyPr/>
                    <a:lstStyle/>
                    <a:p>
                      <a:r>
                        <a:rPr lang="en-US" dirty="0" smtClean="0"/>
                        <a:t>10 CM</a:t>
                      </a:r>
                      <a:endParaRPr lang="en-US" dirty="0"/>
                    </a:p>
                  </a:txBody>
                  <a:tcPr/>
                </a:tc>
                <a:tc>
                  <a:txBody>
                    <a:bodyPr/>
                    <a:lstStyle/>
                    <a:p>
                      <a:endParaRPr lang="en-US" dirty="0"/>
                    </a:p>
                  </a:txBody>
                  <a:tcPr/>
                </a:tc>
                <a:tc>
                  <a:txBody>
                    <a:bodyPr/>
                    <a:lstStyle/>
                    <a:p>
                      <a:endParaRPr lang="en-US"/>
                    </a:p>
                  </a:txBody>
                  <a:tcPr/>
                </a:tc>
              </a:tr>
              <a:tr h="332518">
                <a:tc>
                  <a:txBody>
                    <a:bodyPr/>
                    <a:lstStyle/>
                    <a:p>
                      <a:r>
                        <a:rPr lang="en-US" dirty="0" smtClean="0"/>
                        <a:t>Glass</a:t>
                      </a:r>
                      <a:endParaRPr lang="en-US" dirty="0"/>
                    </a:p>
                  </a:txBody>
                  <a:tcPr/>
                </a:tc>
                <a:tc>
                  <a:txBody>
                    <a:bodyPr/>
                    <a:lstStyle/>
                    <a:p>
                      <a:r>
                        <a:rPr lang="en-US" dirty="0" smtClean="0"/>
                        <a:t>10 CM</a:t>
                      </a:r>
                      <a:endParaRPr lang="en-US" dirty="0"/>
                    </a:p>
                  </a:txBody>
                  <a:tcPr/>
                </a:tc>
                <a:tc>
                  <a:txBody>
                    <a:bodyPr/>
                    <a:lstStyle/>
                    <a:p>
                      <a:endParaRPr lang="en-US"/>
                    </a:p>
                  </a:txBody>
                  <a:tcPr/>
                </a:tc>
                <a:tc>
                  <a:txBody>
                    <a:bodyPr/>
                    <a:lstStyle/>
                    <a:p>
                      <a:endParaRPr lang="en-US"/>
                    </a:p>
                  </a:txBody>
                  <a:tcPr/>
                </a:tc>
              </a:tr>
              <a:tr h="332518">
                <a:tc>
                  <a:txBody>
                    <a:bodyPr/>
                    <a:lstStyle/>
                    <a:p>
                      <a:r>
                        <a:rPr lang="en-US" dirty="0" smtClean="0"/>
                        <a:t>White Paper</a:t>
                      </a:r>
                      <a:endParaRPr lang="en-US" dirty="0"/>
                    </a:p>
                  </a:txBody>
                  <a:tcPr/>
                </a:tc>
                <a:tc>
                  <a:txBody>
                    <a:bodyPr/>
                    <a:lstStyle/>
                    <a:p>
                      <a:r>
                        <a:rPr lang="en-US" dirty="0" smtClean="0"/>
                        <a:t>10 CM</a:t>
                      </a:r>
                      <a:endParaRPr lang="en-US" dirty="0"/>
                    </a:p>
                  </a:txBody>
                  <a:tcPr/>
                </a:tc>
                <a:tc>
                  <a:txBody>
                    <a:bodyPr/>
                    <a:lstStyle/>
                    <a:p>
                      <a:endParaRPr lang="en-US" dirty="0"/>
                    </a:p>
                  </a:txBody>
                  <a:tcPr/>
                </a:tc>
                <a:tc>
                  <a:txBody>
                    <a:bodyPr/>
                    <a:lstStyle/>
                    <a:p>
                      <a:endParaRPr lang="en-US" dirty="0"/>
                    </a:p>
                  </a:txBody>
                  <a:tcPr/>
                </a:tc>
              </a:tr>
            </a:tbl>
          </a:graphicData>
        </a:graphic>
      </p:graphicFrame>
    </p:spTree>
    <p:extLst>
      <p:ext uri="{BB962C8B-B14F-4D97-AF65-F5344CB8AC3E}">
        <p14:creationId xmlns:p14="http://schemas.microsoft.com/office/powerpoint/2010/main" val="8470556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Guide</a:t>
            </a:r>
            <a:endParaRPr lang="en-US" dirty="0"/>
          </a:p>
        </p:txBody>
      </p:sp>
      <p:sp>
        <p:nvSpPr>
          <p:cNvPr id="3" name="Content Placeholder 2"/>
          <p:cNvSpPr>
            <a:spLocks noGrp="1"/>
          </p:cNvSpPr>
          <p:nvPr>
            <p:ph idx="1"/>
          </p:nvPr>
        </p:nvSpPr>
        <p:spPr>
          <a:xfrm>
            <a:off x="508001" y="2133600"/>
            <a:ext cx="8350250" cy="3992563"/>
          </a:xfrm>
        </p:spPr>
        <p:txBody>
          <a:bodyPr/>
          <a:lstStyle/>
          <a:p>
            <a:r>
              <a:rPr lang="en-US" dirty="0" smtClean="0">
                <a:solidFill>
                  <a:schemeClr val="accent6"/>
                </a:solidFill>
              </a:rPr>
              <a:t>What </a:t>
            </a:r>
            <a:r>
              <a:rPr lang="en-US" dirty="0" smtClean="0">
                <a:solidFill>
                  <a:schemeClr val="accent6"/>
                </a:solidFill>
              </a:rPr>
              <a:t>modes </a:t>
            </a:r>
            <a:r>
              <a:rPr lang="en-US" dirty="0" smtClean="0">
                <a:solidFill>
                  <a:schemeClr val="accent6"/>
                </a:solidFill>
              </a:rPr>
              <a:t>does the Infrared sensor have?</a:t>
            </a:r>
            <a:endParaRPr lang="en-US" dirty="0">
              <a:solidFill>
                <a:schemeClr val="accent6"/>
              </a:solidFill>
            </a:endParaRPr>
          </a:p>
          <a:p>
            <a:pPr lvl="1"/>
            <a:r>
              <a:rPr lang="en-US" dirty="0" err="1" smtClean="0">
                <a:solidFill>
                  <a:srgbClr val="FF0000"/>
                </a:solidFill>
              </a:rPr>
              <a:t>Ans</a:t>
            </a:r>
            <a:r>
              <a:rPr lang="en-US" dirty="0" smtClean="0">
                <a:solidFill>
                  <a:srgbClr val="FF0000"/>
                </a:solidFill>
              </a:rPr>
              <a:t>: Proximity, Beacon and Remote</a:t>
            </a:r>
          </a:p>
          <a:p>
            <a:r>
              <a:rPr lang="en-US" dirty="0" smtClean="0">
                <a:solidFill>
                  <a:schemeClr val="accent6"/>
                </a:solidFill>
              </a:rPr>
              <a:t>Can the Infrared sensor measure distance?</a:t>
            </a:r>
          </a:p>
          <a:p>
            <a:pPr lvl="1"/>
            <a:r>
              <a:rPr lang="en-US" dirty="0" smtClean="0">
                <a:solidFill>
                  <a:srgbClr val="FF0000"/>
                </a:solidFill>
              </a:rPr>
              <a:t>Yes, but not accurately because it is based on the reflected light intensity.  So, it is </a:t>
            </a:r>
            <a:r>
              <a:rPr lang="en-US" dirty="0" smtClean="0">
                <a:solidFill>
                  <a:srgbClr val="FF0000"/>
                </a:solidFill>
              </a:rPr>
              <a:t>going to vary based on the material the object is made of.</a:t>
            </a:r>
            <a:endParaRPr lang="en-US" dirty="0"/>
          </a:p>
        </p:txBody>
      </p:sp>
      <p:sp>
        <p:nvSpPr>
          <p:cNvPr id="4" name="Footer Placeholder 3"/>
          <p:cNvSpPr>
            <a:spLocks noGrp="1"/>
          </p:cNvSpPr>
          <p:nvPr>
            <p:ph type="ftr" sz="quarter" idx="11"/>
          </p:nvPr>
        </p:nvSpPr>
        <p:spPr/>
        <p:txBody>
          <a:bodyPr/>
          <a:lstStyle/>
          <a:p>
            <a:r>
              <a:rPr lang="en-US" smtClean="0"/>
              <a:t>© 2015 EV3Lessons.com, Last edit 5/26/2015</a:t>
            </a:r>
            <a:endParaRPr lang="en-US"/>
          </a:p>
        </p:txBody>
      </p:sp>
      <p:sp>
        <p:nvSpPr>
          <p:cNvPr id="5" name="Slide Number Placeholder 4"/>
          <p:cNvSpPr>
            <a:spLocks noGrp="1"/>
          </p:cNvSpPr>
          <p:nvPr>
            <p:ph type="sldNum" sz="quarter" idx="12"/>
          </p:nvPr>
        </p:nvSpPr>
        <p:spPr/>
        <p:txBody>
          <a:bodyPr/>
          <a:lstStyle/>
          <a:p>
            <a:fld id="{4382A7F7-08BF-4252-8141-63FB96055BBB}" type="slidenum">
              <a:rPr lang="en-US" smtClean="0"/>
              <a:t>10</a:t>
            </a:fld>
            <a:endParaRPr lang="en-US"/>
          </a:p>
        </p:txBody>
      </p:sp>
    </p:spTree>
    <p:extLst>
      <p:ext uri="{BB962C8B-B14F-4D97-AF65-F5344CB8AC3E}">
        <p14:creationId xmlns:p14="http://schemas.microsoft.com/office/powerpoint/2010/main" val="15479442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Steps</a:t>
            </a:r>
            <a:endParaRPr lang="en-US" dirty="0"/>
          </a:p>
        </p:txBody>
      </p:sp>
      <p:sp>
        <p:nvSpPr>
          <p:cNvPr id="3" name="Content Placeholder 2"/>
          <p:cNvSpPr>
            <a:spLocks noGrp="1"/>
          </p:cNvSpPr>
          <p:nvPr>
            <p:ph idx="1"/>
          </p:nvPr>
        </p:nvSpPr>
        <p:spPr>
          <a:xfrm>
            <a:off x="508001" y="2133600"/>
            <a:ext cx="8350250" cy="3992563"/>
          </a:xfrm>
        </p:spPr>
        <p:txBody>
          <a:bodyPr/>
          <a:lstStyle/>
          <a:p>
            <a:r>
              <a:rPr lang="en-US" dirty="0" smtClean="0">
                <a:solidFill>
                  <a:srgbClr val="FF0000"/>
                </a:solidFill>
              </a:rPr>
              <a:t>Go to the Advanced Lesson on the Infrared Sensor (*coming soon)</a:t>
            </a:r>
          </a:p>
          <a:p>
            <a:r>
              <a:rPr lang="en-US" dirty="0" smtClean="0">
                <a:solidFill>
                  <a:srgbClr val="FF0000"/>
                </a:solidFill>
              </a:rPr>
              <a:t>Read the Advanced Lesson on Proportional Control.</a:t>
            </a:r>
            <a:endParaRPr lang="en-US" dirty="0"/>
          </a:p>
        </p:txBody>
      </p:sp>
      <p:sp>
        <p:nvSpPr>
          <p:cNvPr id="4" name="Footer Placeholder 3"/>
          <p:cNvSpPr>
            <a:spLocks noGrp="1"/>
          </p:cNvSpPr>
          <p:nvPr>
            <p:ph type="ftr" sz="quarter" idx="11"/>
          </p:nvPr>
        </p:nvSpPr>
        <p:spPr/>
        <p:txBody>
          <a:bodyPr/>
          <a:lstStyle/>
          <a:p>
            <a:r>
              <a:rPr lang="en-US" smtClean="0"/>
              <a:t>© 2015 EV3Lessons.com, Last edit 5/26/2015</a:t>
            </a:r>
            <a:endParaRPr lang="en-US"/>
          </a:p>
        </p:txBody>
      </p:sp>
      <p:sp>
        <p:nvSpPr>
          <p:cNvPr id="5" name="Slide Number Placeholder 4"/>
          <p:cNvSpPr>
            <a:spLocks noGrp="1"/>
          </p:cNvSpPr>
          <p:nvPr>
            <p:ph type="sldNum" sz="quarter" idx="12"/>
          </p:nvPr>
        </p:nvSpPr>
        <p:spPr/>
        <p:txBody>
          <a:bodyPr/>
          <a:lstStyle/>
          <a:p>
            <a:fld id="{4382A7F7-08BF-4252-8141-63FB96055BBB}" type="slidenum">
              <a:rPr lang="en-US" smtClean="0"/>
              <a:t>11</a:t>
            </a:fld>
            <a:endParaRPr lang="en-US"/>
          </a:p>
        </p:txBody>
      </p:sp>
    </p:spTree>
    <p:extLst>
      <p:ext uri="{BB962C8B-B14F-4D97-AF65-F5344CB8AC3E}">
        <p14:creationId xmlns:p14="http://schemas.microsoft.com/office/powerpoint/2010/main" val="35079101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US" dirty="0" smtClean="0">
                <a:latin typeface="+mn-lt"/>
              </a:rPr>
              <a:t>Credits</a:t>
            </a:r>
            <a:endParaRPr lang="en-US" dirty="0">
              <a:latin typeface="+mn-lt"/>
            </a:endParaRPr>
          </a:p>
        </p:txBody>
      </p:sp>
      <p:sp>
        <p:nvSpPr>
          <p:cNvPr id="3" name="Content Placeholder 2"/>
          <p:cNvSpPr>
            <a:spLocks noGrp="1"/>
          </p:cNvSpPr>
          <p:nvPr>
            <p:ph idx="1"/>
          </p:nvPr>
        </p:nvSpPr>
        <p:spPr>
          <a:xfrm>
            <a:off x="284162" y="1915912"/>
            <a:ext cx="8574087" cy="3581400"/>
          </a:xfrm>
        </p:spPr>
        <p:txBody>
          <a:bodyPr>
            <a:normAutofit/>
          </a:bodyPr>
          <a:lstStyle/>
          <a:p>
            <a:pPr marL="454025" lvl="1" indent="-454025">
              <a:spcBef>
                <a:spcPts val="2000"/>
              </a:spcBef>
              <a:buClr>
                <a:schemeClr val="bg1">
                  <a:lumMod val="65000"/>
                </a:schemeClr>
              </a:buClr>
            </a:pPr>
            <a:r>
              <a:rPr lang="en-US" dirty="0"/>
              <a:t>This tutorial was created by Sanjay Seshan and Arvind Seshan from Droids Robotics (</a:t>
            </a:r>
            <a:r>
              <a:rPr lang="en-US" dirty="0" smtClean="0">
                <a:hlinkClick r:id="rId3"/>
              </a:rPr>
              <a:t>team@droidsrobotics.org</a:t>
            </a:r>
            <a:r>
              <a:rPr lang="en-US" dirty="0" smtClean="0"/>
              <a:t>).</a:t>
            </a:r>
          </a:p>
          <a:p>
            <a:pPr marL="454025" lvl="1" indent="-454025">
              <a:spcBef>
                <a:spcPts val="2000"/>
              </a:spcBef>
              <a:buClr>
                <a:schemeClr val="bg1">
                  <a:lumMod val="65000"/>
                </a:schemeClr>
              </a:buClr>
            </a:pPr>
            <a:r>
              <a:rPr lang="en-US" dirty="0" smtClean="0"/>
              <a:t>More </a:t>
            </a:r>
            <a:r>
              <a:rPr lang="en-US" dirty="0" smtClean="0"/>
              <a:t>lessons at www.ev3lessons.com</a:t>
            </a:r>
            <a:endParaRPr lang="en-US" dirty="0"/>
          </a:p>
        </p:txBody>
      </p:sp>
      <p:sp>
        <p:nvSpPr>
          <p:cNvPr id="4" name="Footer Placeholder 3"/>
          <p:cNvSpPr>
            <a:spLocks noGrp="1"/>
          </p:cNvSpPr>
          <p:nvPr>
            <p:ph type="ftr" sz="quarter" idx="11"/>
          </p:nvPr>
        </p:nvSpPr>
        <p:spPr/>
        <p:txBody>
          <a:bodyPr/>
          <a:lstStyle/>
          <a:p>
            <a:r>
              <a:rPr lang="en-US" smtClean="0"/>
              <a:t>© 2015 EV3Lessons.com, Last edit 5/26/2015</a:t>
            </a:r>
            <a:endParaRPr lang="en-US"/>
          </a:p>
        </p:txBody>
      </p:sp>
      <p:sp>
        <p:nvSpPr>
          <p:cNvPr id="5" name="Rectangle 1"/>
          <p:cNvSpPr>
            <a:spLocks noChangeArrowheads="1"/>
          </p:cNvSpPr>
          <p:nvPr/>
        </p:nvSpPr>
        <p:spPr bwMode="auto">
          <a:xfrm>
            <a:off x="457199" y="5391957"/>
            <a:ext cx="7913347" cy="923330"/>
          </a:xfrm>
          <a:prstGeom prst="rect">
            <a:avLst/>
          </a:prstGeom>
          <a:solidFill>
            <a:srgbClr val="F5F5F5"/>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rgbClr val="4374B7"/>
                </a:solidFill>
                <a:effectLst/>
                <a:latin typeface="Helvetica Neue"/>
              </a:rPr>
              <a:t>                         </a:t>
            </a:r>
            <a:r>
              <a:rPr kumimoji="0" lang="en-US" altLang="en-US" sz="1600" b="0" i="0" u="none" strike="noStrike" cap="none" normalizeH="0" baseline="0" dirty="0" smtClean="0">
                <a:ln>
                  <a:noFill/>
                </a:ln>
                <a:solidFill>
                  <a:schemeClr val="tx1"/>
                </a:solidFill>
                <a:effectLst/>
              </a:rPr>
              <a:t/>
            </a:r>
            <a:br>
              <a:rPr kumimoji="0" lang="en-US" altLang="en-US" sz="1600" b="0" i="0" u="none" strike="noStrike" cap="none" normalizeH="0" baseline="0" dirty="0" smtClean="0">
                <a:ln>
                  <a:noFill/>
                </a:ln>
                <a:solidFill>
                  <a:schemeClr val="tx1"/>
                </a:solidFill>
                <a:effectLst/>
              </a:rPr>
            </a:br>
            <a:r>
              <a:rPr kumimoji="0" lang="en-US" altLang="en-US" sz="2000" b="0" i="0" u="none" strike="noStrike" cap="none" normalizeH="0" baseline="0" dirty="0" smtClean="0">
                <a:ln>
                  <a:noFill/>
                </a:ln>
                <a:solidFill>
                  <a:srgbClr val="000000"/>
                </a:solidFill>
                <a:effectLst/>
                <a:latin typeface="Helvetica Neue"/>
              </a:rPr>
              <a:t>This work is licensed under a </a:t>
            </a:r>
            <a:r>
              <a:rPr kumimoji="0" lang="en-US" altLang="en-US" sz="2000" b="0" i="0" u="none" strike="noStrike" cap="none" normalizeH="0" baseline="0" dirty="0" smtClean="0">
                <a:ln>
                  <a:noFill/>
                </a:ln>
                <a:solidFill>
                  <a:srgbClr val="4374B7"/>
                </a:solidFill>
                <a:effectLst/>
                <a:latin typeface="Helvetica Neue"/>
                <a:hlinkClick r:id="rId4"/>
              </a:rPr>
              <a:t>Creative Commons Attribution-</a:t>
            </a:r>
            <a:r>
              <a:rPr kumimoji="0" lang="en-US" altLang="en-US" sz="2000" b="0" i="0" u="none" strike="noStrike" cap="none" normalizeH="0" baseline="0" dirty="0" err="1" smtClean="0">
                <a:ln>
                  <a:noFill/>
                </a:ln>
                <a:solidFill>
                  <a:srgbClr val="4374B7"/>
                </a:solidFill>
                <a:effectLst/>
                <a:latin typeface="Helvetica Neue"/>
                <a:hlinkClick r:id="rId4"/>
              </a:rPr>
              <a:t>NonCommercial</a:t>
            </a:r>
            <a:r>
              <a:rPr kumimoji="0" lang="en-US" altLang="en-US" sz="2000" b="0" i="0" u="none" strike="noStrike" cap="none" normalizeH="0" baseline="0" dirty="0" smtClean="0">
                <a:ln>
                  <a:noFill/>
                </a:ln>
                <a:solidFill>
                  <a:srgbClr val="4374B7"/>
                </a:solidFill>
                <a:effectLst/>
                <a:latin typeface="Helvetica Neue"/>
                <a:hlinkClick r:id="rId4"/>
              </a:rPr>
              <a:t>-</a:t>
            </a:r>
            <a:r>
              <a:rPr kumimoji="0" lang="en-US" altLang="en-US" sz="2000" b="0" i="0" u="none" strike="noStrike" cap="none" normalizeH="0" baseline="0" dirty="0" err="1" smtClean="0">
                <a:ln>
                  <a:noFill/>
                </a:ln>
                <a:solidFill>
                  <a:srgbClr val="4374B7"/>
                </a:solidFill>
                <a:effectLst/>
                <a:latin typeface="Helvetica Neue"/>
                <a:hlinkClick r:id="rId4"/>
              </a:rPr>
              <a:t>ShareAlike</a:t>
            </a:r>
            <a:r>
              <a:rPr kumimoji="0" lang="en-US" altLang="en-US" sz="2000" b="0" i="0" u="none" strike="noStrike" cap="none" normalizeH="0" baseline="0" dirty="0" smtClean="0">
                <a:ln>
                  <a:noFill/>
                </a:ln>
                <a:solidFill>
                  <a:srgbClr val="4374B7"/>
                </a:solidFill>
                <a:effectLst/>
                <a:latin typeface="Helvetica Neue"/>
                <a:hlinkClick r:id="rId4"/>
              </a:rPr>
              <a:t> 4.0 International License</a:t>
            </a:r>
            <a:r>
              <a:rPr kumimoji="0" lang="en-US" altLang="en-US" sz="2000" b="0" i="0" u="none" strike="noStrike" cap="none" normalizeH="0" baseline="0" dirty="0" smtClean="0">
                <a:ln>
                  <a:noFill/>
                </a:ln>
                <a:solidFill>
                  <a:srgbClr val="000000"/>
                </a:solidFill>
                <a:effectLst/>
                <a:latin typeface="Helvetica Neue"/>
              </a:rPr>
              <a:t>.</a:t>
            </a:r>
            <a:r>
              <a:rPr kumimoji="0" lang="en-US" altLang="en-US" sz="1600" b="0" i="0" u="none" strike="noStrike" cap="none" normalizeH="0" baseline="0" dirty="0" smtClean="0">
                <a:ln>
                  <a:noFill/>
                </a:ln>
                <a:solidFill>
                  <a:schemeClr val="tx1"/>
                </a:solidFill>
                <a:effectLst/>
              </a:rPr>
              <a:t> </a:t>
            </a:r>
            <a:endParaRPr kumimoji="0" lang="en-US" altLang="en-US" sz="2000" b="0" i="0" u="none" strike="noStrike" cap="none" normalizeH="0" baseline="0" dirty="0" smtClean="0">
              <a:ln>
                <a:noFill/>
              </a:ln>
              <a:solidFill>
                <a:srgbClr val="4374B7"/>
              </a:solidFill>
              <a:effectLst/>
              <a:latin typeface="Helvetica Neue"/>
            </a:endParaRPr>
          </a:p>
        </p:txBody>
      </p:sp>
      <p:pic>
        <p:nvPicPr>
          <p:cNvPr id="6" name="Picture 2" descr="Creative Commons License">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2487" y="4312845"/>
            <a:ext cx="2161449" cy="761422"/>
          </a:xfrm>
          <a:prstGeom prst="rect">
            <a:avLst/>
          </a:prstGeom>
          <a:noFill/>
          <a:extLst>
            <a:ext uri="{909E8E84-426E-40dd-AFC4-6F175D3DCCD1}">
              <a14:hiddenFill xmlns:a14="http://schemas.microsoft.com/office/drawing/2010/main" xmlns="">
                <a:solidFill>
                  <a:srgbClr val="FFFFFF"/>
                </a:solidFill>
              </a14:hiddenFill>
            </a:ext>
          </a:extLst>
        </p:spPr>
      </p:pic>
      <p:sp>
        <p:nvSpPr>
          <p:cNvPr id="7" name="Slide Number Placeholder 6"/>
          <p:cNvSpPr>
            <a:spLocks noGrp="1"/>
          </p:cNvSpPr>
          <p:nvPr>
            <p:ph type="sldNum" sz="quarter" idx="12"/>
          </p:nvPr>
        </p:nvSpPr>
        <p:spPr/>
        <p:txBody>
          <a:bodyPr/>
          <a:lstStyle/>
          <a:p>
            <a:fld id="{4382A7F7-08BF-4252-8141-63FB96055BBB}" type="slidenum">
              <a:rPr lang="en-US" smtClean="0"/>
              <a:t>12</a:t>
            </a:fld>
            <a:endParaRPr lang="en-US"/>
          </a:p>
        </p:txBody>
      </p:sp>
    </p:spTree>
    <p:extLst>
      <p:ext uri="{BB962C8B-B14F-4D97-AF65-F5344CB8AC3E}">
        <p14:creationId xmlns:p14="http://schemas.microsoft.com/office/powerpoint/2010/main" val="42611100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Spectrum">
  <a:themeElements>
    <a:clrScheme name="Spectrum">
      <a:dk1>
        <a:sysClr val="windowText" lastClr="000000"/>
      </a:dk1>
      <a:lt1>
        <a:sysClr val="window" lastClr="FFFFFF"/>
      </a:lt1>
      <a:dk2>
        <a:srgbClr val="252731"/>
      </a:dk2>
      <a:lt2>
        <a:srgbClr val="EAE7E4"/>
      </a:lt2>
      <a:accent1>
        <a:srgbClr val="990000"/>
      </a:accent1>
      <a:accent2>
        <a:srgbClr val="FF6600"/>
      </a:accent2>
      <a:accent3>
        <a:srgbClr val="FFBA00"/>
      </a:accent3>
      <a:accent4>
        <a:srgbClr val="99CC00"/>
      </a:accent4>
      <a:accent5>
        <a:srgbClr val="528A02"/>
      </a:accent5>
      <a:accent6>
        <a:srgbClr val="333333"/>
      </a:accent6>
      <a:hlink>
        <a:srgbClr val="660000"/>
      </a:hlink>
      <a:folHlink>
        <a:srgbClr val="CC3300"/>
      </a:folHlink>
    </a:clrScheme>
    <a:fontScheme name="Spectrum">
      <a:majorFont>
        <a:latin typeface="Corbel"/>
        <a:ea typeface=""/>
        <a:cs typeface=""/>
        <a:font script="Jpan" typeface="ＭＳ ゴシック"/>
        <a:font script="Hans" typeface="宋体"/>
        <a:font script="Hant" typeface="新細明體"/>
      </a:majorFont>
      <a:minorFont>
        <a:latin typeface="Calibri"/>
        <a:ea typeface=""/>
        <a:cs typeface=""/>
        <a:font script="Jpan" typeface="ＭＳ ゴシック"/>
        <a:font script="Hans" typeface="宋体"/>
        <a:font script="Hant" typeface="新細明體"/>
      </a:minorFont>
    </a:fontScheme>
    <a:fmtScheme name="Spectrum">
      <a:fillStyleLst>
        <a:solidFill>
          <a:schemeClr val="phClr"/>
        </a:solidFill>
        <a:gradFill rotWithShape="1">
          <a:gsLst>
            <a:gs pos="0">
              <a:schemeClr val="phClr">
                <a:tint val="100000"/>
                <a:shade val="70000"/>
                <a:satMod val="150000"/>
              </a:schemeClr>
            </a:gs>
            <a:gs pos="100000">
              <a:schemeClr val="phClr">
                <a:tint val="95000"/>
                <a:satMod val="150000"/>
              </a:schemeClr>
            </a:gs>
          </a:gsLst>
          <a:lin ang="16200000" scaled="1"/>
        </a:gradFill>
        <a:gradFill rotWithShape="1">
          <a:gsLst>
            <a:gs pos="0">
              <a:schemeClr val="phClr">
                <a:tint val="95000"/>
                <a:shade val="70000"/>
                <a:satMod val="150000"/>
              </a:schemeClr>
            </a:gs>
            <a:gs pos="100000">
              <a:schemeClr val="phClr">
                <a:tint val="100000"/>
                <a:shade val="100000"/>
                <a:satMod val="150000"/>
              </a:schemeClr>
            </a:gs>
          </a:gsLst>
          <a:lin ang="16200000" scaled="0"/>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6600000" sx="101000" sy="101000" rotWithShape="0">
              <a:srgbClr val="000000">
                <a:alpha val="75000"/>
              </a:srgbClr>
            </a:outerShdw>
          </a:effectLst>
        </a:effectStyle>
        <a:effectStyle>
          <a:effectLst>
            <a:outerShdw blurRad="50800" dir="5400000" sx="105000" sy="105000" algn="ctr" rotWithShape="0">
              <a:srgbClr val="000000">
                <a:alpha val="40000"/>
              </a:srgbClr>
            </a:outerShdw>
          </a:effectLst>
          <a:scene3d>
            <a:camera prst="orthographicFront">
              <a:rot lat="0" lon="0" rev="0"/>
            </a:camera>
            <a:lightRig rig="balanced" dir="t">
              <a:rot lat="0" lon="0" rev="4800000"/>
            </a:lightRig>
          </a:scene3d>
          <a:sp3d prstMaterial="matte">
            <a:bevelT w="63500" h="50800" prst="angle"/>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Spectrum.thmx</Template>
  <TotalTime>4204</TotalTime>
  <Words>680</Words>
  <Application>Microsoft Office PowerPoint</Application>
  <PresentationFormat>On-screen Show (4:3)</PresentationFormat>
  <Paragraphs>105</Paragraphs>
  <Slides>12</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Corbel</vt:lpstr>
      <vt:lpstr>Helvetica Neue</vt:lpstr>
      <vt:lpstr>Wingdings</vt:lpstr>
      <vt:lpstr>Spectrum</vt:lpstr>
      <vt:lpstr>Infrared Sensor</vt:lpstr>
      <vt:lpstr>Lesson Objectives</vt:lpstr>
      <vt:lpstr>What does the Infrared Sensor do?</vt:lpstr>
      <vt:lpstr>Three Modes</vt:lpstr>
      <vt:lpstr>Challenges</vt:lpstr>
      <vt:lpstr>Pseudocode/Hints</vt:lpstr>
      <vt:lpstr>Solution: Remote Control</vt:lpstr>
      <vt:lpstr>Solution: Dog Follower</vt:lpstr>
      <vt:lpstr>Challenge 3: Compare Sensors</vt:lpstr>
      <vt:lpstr>Discussion Guide</vt:lpstr>
      <vt:lpstr>Next Steps</vt:lpstr>
      <vt:lpstr>Credits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Proportional Control</dc:title>
  <dc:creator>Sanjay Seshan</dc:creator>
  <cp:lastModifiedBy>Sanjay Seshan</cp:lastModifiedBy>
  <cp:revision>43</cp:revision>
  <dcterms:created xsi:type="dcterms:W3CDTF">2014-10-28T21:59:38Z</dcterms:created>
  <dcterms:modified xsi:type="dcterms:W3CDTF">2015-05-27T00:37:05Z</dcterms:modified>
</cp:coreProperties>
</file>