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8" r:id="rId1"/>
  </p:sldMasterIdLst>
  <p:notesMasterIdLst>
    <p:notesMasterId r:id="rId9"/>
  </p:notesMasterIdLst>
  <p:handoutMasterIdLst>
    <p:handoutMasterId r:id="rId10"/>
  </p:handoutMasterIdLst>
  <p:sldIdLst>
    <p:sldId id="258" r:id="rId2"/>
    <p:sldId id="281" r:id="rId3"/>
    <p:sldId id="279" r:id="rId4"/>
    <p:sldId id="283" r:id="rId5"/>
    <p:sldId id="280" r:id="rId6"/>
    <p:sldId id="28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16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54B44E-40A3-0E46-B16A-9BF1250A248B}" type="datetimeFigureOut">
              <a:rPr lang="en-US" smtClean="0"/>
              <a:t>4/5/15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F1604-CF25-2840-A4A3-96CDE36049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3578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6AD16C-2DB4-6642-BAD4-9ED973A087A0}" type="datetimeFigureOut">
              <a:rPr lang="en-US" smtClean="0"/>
              <a:t>4/5/15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5BF589-3978-3C45-966B-D7B7A71F2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8416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F589-3978-3C45-966B-D7B7A71F2A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090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841D5-05C3-354D-89C4-03576E410EF1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Advanced Programming Lesson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3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72CEB-C483-1042-9711-EACE1449B0D1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C2998-2C19-5A48-844C-D0BA7D9F2D61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2017058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3" y="444728"/>
            <a:ext cx="7810967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3EBF6-6947-A04D-B582-09E7DC23FA9E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443754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7391E-8BBF-124A-8391-D70BC78D242F}" type="datetime1">
              <a:rPr lang="en-US" smtClean="0"/>
              <a:t>4/5/15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7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7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7D6D2-74F5-3447-BAD2-9F2BE711B457}" type="datetime1">
              <a:rPr lang="en-US" smtClean="0"/>
              <a:t>4/5/15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3C47-ECC5-E542-914F-A7B092DCD080}" type="datetime1">
              <a:rPr lang="en-US" smtClean="0"/>
              <a:t>4/5/15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A29E0-F412-DA4A-97A5-24F67BACF908}" type="datetime1">
              <a:rPr lang="en-US" smtClean="0"/>
              <a:t>4/5/15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749E7-095B-7340-9E72-FE3559DABC77}" type="datetime1">
              <a:rPr lang="en-US" smtClean="0"/>
              <a:t>4/5/15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0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E8D92-D88A-A549-B333-BE60F7844AD1}" type="datetime1">
              <a:rPr lang="en-US" smtClean="0"/>
              <a:t>4/5/15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184F-EF4E-0F40-807A-EBC81EB804D7}" type="datetime1">
              <a:rPr lang="en-US" smtClean="0"/>
              <a:t>4/5/15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3" y="4280647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D6DE0-D9F4-E446-B739-C3E53C353A12}" type="datetime1">
              <a:rPr lang="en-US" smtClean="0"/>
              <a:t>4/5/15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0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BF92F-B472-4C4F-BF49-A2FB9FA5A1AA}" type="datetime1">
              <a:rPr lang="en-US" smtClean="0"/>
              <a:t>4/5/15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4163" y="4267200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1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4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3" y="461682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3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1" y="4800600"/>
            <a:ext cx="5691651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AD17-3825-B24E-B831-D97946221E0F}" type="datetime1">
              <a:rPr lang="en-US" smtClean="0"/>
              <a:t>4/5/15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B27DE-6978-E647-9E93-221109DB0261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2" y="2857535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E8323-DE19-B14F-A72C-A15A969F9582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3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3" y="2133600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EDED15C-5E53-494B-B3D7-F2A0E6BED41E}" type="datetime1">
              <a:rPr lang="en-US" smtClean="0"/>
              <a:t>4/5/15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©2015 EV3Lessons.com, Last edit 4/5/2015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  <p:sldLayoutId id="2147483831" r:id="rId13"/>
    <p:sldLayoutId id="2147483832" r:id="rId14"/>
    <p:sldLayoutId id="2147483833" r:id="rId15"/>
    <p:sldLayoutId id="2147483834" r:id="rId16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reativecommons.org/licenses/by-nc-sa/4.0/" TargetMode="Externa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698" y="2974369"/>
            <a:ext cx="7810967" cy="1088237"/>
          </a:xfrm>
        </p:spPr>
        <p:txBody>
          <a:bodyPr>
            <a:normAutofit fontScale="90000"/>
          </a:bodyPr>
          <a:lstStyle/>
          <a:p>
            <a:r>
              <a:rPr lang="en-US" sz="6600" dirty="0" smtClean="0">
                <a:solidFill>
                  <a:srgbClr val="FF0000"/>
                </a:solidFill>
              </a:rPr>
              <a:t>Calibrating Color Sensors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9321" y="353342"/>
            <a:ext cx="77542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INTERMEDIATE EV3 PROGRAMMING LESSON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1</a:t>
            </a:fld>
            <a:endParaRPr lang="en-US"/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1654912" y="4858068"/>
            <a:ext cx="6966857" cy="11888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solidFill>
                  <a:schemeClr val="tx1"/>
                </a:solidFill>
              </a:rPr>
              <a:t>By Droids Robotics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8" name="Picture 7" descr="Droidslogo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98" y="4858068"/>
            <a:ext cx="1501283" cy="1501283"/>
          </a:xfrm>
          <a:prstGeom prst="rect">
            <a:avLst/>
          </a:prstGeom>
        </p:spPr>
      </p:pic>
      <p:pic>
        <p:nvPicPr>
          <p:cNvPr id="9" name="Picture 8" descr="EV3Lessons.com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763" y="5500856"/>
            <a:ext cx="2940317" cy="109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421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05622"/>
            <a:ext cx="8245475" cy="730760"/>
          </a:xfrm>
          <a:noFill/>
        </p:spPr>
        <p:txBody>
          <a:bodyPr>
            <a:normAutofit fontScale="90000"/>
          </a:bodyPr>
          <a:lstStyle/>
          <a:p>
            <a:r>
              <a:rPr lang="en-US" dirty="0" smtClean="0"/>
              <a:t>Lesson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128" y="1828799"/>
            <a:ext cx="7807939" cy="42776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1) Learn why you need to calibrate your color sensors</a:t>
            </a:r>
          </a:p>
          <a:p>
            <a:pPr marL="0" indent="0">
              <a:buNone/>
            </a:pPr>
            <a:r>
              <a:rPr lang="en-US" dirty="0" smtClean="0"/>
              <a:t>2) Learn what calibration is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3) </a:t>
            </a:r>
            <a:r>
              <a:rPr lang="en-US" dirty="0"/>
              <a:t>Learn how to </a:t>
            </a:r>
            <a:r>
              <a:rPr lang="en-US" dirty="0" smtClean="0"/>
              <a:t>calibrate your color sensors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206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05622"/>
            <a:ext cx="8245475" cy="730760"/>
          </a:xfrm>
          <a:noFill/>
        </p:spPr>
        <p:txBody>
          <a:bodyPr>
            <a:normAutofit fontScale="90000"/>
          </a:bodyPr>
          <a:lstStyle/>
          <a:p>
            <a:r>
              <a:rPr lang="en-US" dirty="0" smtClean="0"/>
              <a:t>Why Calibrate?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128" y="1828799"/>
            <a:ext cx="7807939" cy="4277699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When you use your EV3 Color Sensor in Light Sensor Mode (e.g., reflected light mode), you should calibrate it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Calibration means “teaching” the sensor what is “Black” and what is “White”</a:t>
            </a:r>
          </a:p>
          <a:p>
            <a:pPr marL="800100" lvl="1" indent="-342900">
              <a:buFont typeface="Arial"/>
              <a:buChar char="•"/>
            </a:pPr>
            <a:r>
              <a:rPr lang="en-US" sz="1800" dirty="0" smtClean="0"/>
              <a:t>This makes White read as 100 and Black read as 0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Run your Calibrate Program whenever light or table conditions change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If you are in First Lego League, it is probably a good idea to run it before you start a table run where you use your EV3 Sensors in Light Mode</a:t>
            </a:r>
          </a:p>
          <a:p>
            <a:pPr marL="342900" indent="-342900">
              <a:buFont typeface="Arial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If you have 2 Color Sensors, the same calibration will apply to BOTH sensors.  You don’t have to make a different calibration program for each color sensor.  Make it using 1 sensor on one of the ports and the values will apply to both.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endParaRPr lang="en-US" sz="1600" dirty="0" smtClean="0">
              <a:solidFill>
                <a:srgbClr val="FF0000"/>
              </a:solidFill>
            </a:endParaRPr>
          </a:p>
          <a:p>
            <a:pPr marL="800100" lvl="1" indent="-342900">
              <a:buFont typeface="Arial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If you have sensors that are very different from each other, you will need to write your own custom calibration.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240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Steps/</a:t>
            </a:r>
            <a:r>
              <a:rPr lang="en-US" dirty="0" err="1" smtClean="0"/>
              <a:t>Pseudocode</a:t>
            </a:r>
            <a:r>
              <a:rPr lang="en-US" dirty="0" smtClean="0"/>
              <a:t> for Calibration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133600"/>
            <a:ext cx="8574087" cy="3992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Challenge: Write a program that will calibrate your EV3 Color Sensors for black and white.</a:t>
            </a:r>
          </a:p>
          <a:p>
            <a:pPr marL="0" indent="0">
              <a:buNone/>
            </a:pPr>
            <a:r>
              <a:rPr lang="en-US" dirty="0" err="1" smtClean="0"/>
              <a:t>Pseudocode</a:t>
            </a:r>
            <a:r>
              <a:rPr lang="en-US" dirty="0" smtClean="0"/>
              <a:t>:</a:t>
            </a:r>
          </a:p>
          <a:p>
            <a:r>
              <a:rPr lang="en-US" dirty="0" smtClean="0"/>
              <a:t>Reset </a:t>
            </a:r>
            <a:r>
              <a:rPr lang="en-US" dirty="0" smtClean="0"/>
              <a:t>the existing calibration values</a:t>
            </a:r>
          </a:p>
          <a:p>
            <a:r>
              <a:rPr lang="en-US" dirty="0" smtClean="0"/>
              <a:t>Display that the user should place the robot on “black” and press ok</a:t>
            </a:r>
          </a:p>
          <a:p>
            <a:r>
              <a:rPr lang="en-US" dirty="0" smtClean="0"/>
              <a:t>Read the Color Sensor Block in Light mode and save it to the Color Sensor Block in Calibrate mode.</a:t>
            </a:r>
          </a:p>
          <a:p>
            <a:r>
              <a:rPr lang="en-US" dirty="0" smtClean="0"/>
              <a:t>Repeat above steps for calibrating “white”.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78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Calibrate Program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4511926"/>
            <a:ext cx="8418511" cy="1614237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buFont typeface="Arial"/>
              <a:buChar char="•"/>
            </a:pPr>
            <a:r>
              <a:rPr lang="en-US" dirty="0"/>
              <a:t>When you run the </a:t>
            </a:r>
            <a:r>
              <a:rPr lang="en-US" dirty="0" smtClean="0"/>
              <a:t>above Calibrate </a:t>
            </a:r>
            <a:r>
              <a:rPr lang="en-US" dirty="0"/>
              <a:t>Program, you will be asked to place the robot on a BLACK section of the mat and then hit center EV3 button.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Then you will be asked to place the robot on WHITE and hit center EV3 button.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pic>
        <p:nvPicPr>
          <p:cNvPr id="5" name="Picture 4" descr="Screen Shot 2014-10-05 at 10.43.56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26" y="1805050"/>
            <a:ext cx="8747482" cy="27068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348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Guide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543" y="2133600"/>
            <a:ext cx="8484708" cy="3992563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When do you need to calibrate your color sensor?</a:t>
            </a:r>
          </a:p>
          <a:p>
            <a:pPr marL="460375" lvl="1" indent="0">
              <a:buNone/>
            </a:pPr>
            <a:r>
              <a:rPr lang="en-US" dirty="0" smtClean="0"/>
              <a:t>When it is used in reflected light mode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If I have two color sensors, do I need to calibrate each one?</a:t>
            </a:r>
          </a:p>
          <a:p>
            <a:pPr marL="460375" lvl="1" indent="0">
              <a:buNone/>
            </a:pPr>
            <a:r>
              <a:rPr lang="en-US" dirty="0" smtClean="0"/>
              <a:t>The calibration applies to both (or all) the color sensors you have connected to your brick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What are you doing when you calibrate?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/>
              <a:t>You are teaching the sensors what “black” and “white” mean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Should you calibrate for other colors (e.g. green) if you want to follow a green line?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/>
              <a:t>No, you always calibrate for black and white.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246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>
                <a:latin typeface="+mn-lt"/>
              </a:rPr>
              <a:t>Credits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2" y="1915912"/>
            <a:ext cx="8574087" cy="3581400"/>
          </a:xfrm>
        </p:spPr>
        <p:txBody>
          <a:bodyPr>
            <a:normAutofit/>
          </a:bodyPr>
          <a:lstStyle/>
          <a:p>
            <a:r>
              <a:rPr lang="en-US" dirty="0"/>
              <a:t>This tutorial was created by Sanjay Seshan and Arvind Seshan from Droids Robotics.</a:t>
            </a:r>
          </a:p>
          <a:p>
            <a:r>
              <a:rPr lang="en-US" dirty="0" smtClean="0"/>
              <a:t>Author’s Email: team@droidsrobotics.org</a:t>
            </a:r>
            <a:endParaRPr lang="en-US" dirty="0"/>
          </a:p>
          <a:p>
            <a:r>
              <a:rPr lang="en-US" dirty="0" smtClean="0"/>
              <a:t>More lessons at www.ev3lessons.com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199" y="5391957"/>
            <a:ext cx="7913347" cy="92333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</a:rPr>
              <a:t>                        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</a:rPr>
              <a:t>This work is licensed under a 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2"/>
              </a:rPr>
              <a:t>Creative Commons Attribution-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2"/>
              </a:rPr>
              <a:t>NonCommercial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2"/>
              </a:rPr>
              <a:t>-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2"/>
              </a:rPr>
              <a:t>ShareAlike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2"/>
              </a:rPr>
              <a:t> 4.0 International License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</a:rPr>
              <a:t>.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4374B7"/>
              </a:solidFill>
              <a:effectLst/>
              <a:latin typeface="Helvetica Neue"/>
            </a:endParaRPr>
          </a:p>
        </p:txBody>
      </p:sp>
      <p:pic>
        <p:nvPicPr>
          <p:cNvPr id="6" name="Picture 2" descr="Creative Commons Licens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480" y="4416052"/>
            <a:ext cx="2161449" cy="76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9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pectrum">
  <a:themeElements>
    <a:clrScheme name="Spectrum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Spectrum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Spectrum.thmx</Template>
  <TotalTime>2880</TotalTime>
  <Words>500</Words>
  <Application>Microsoft Macintosh PowerPoint</Application>
  <PresentationFormat>On-screen Show (4:3)</PresentationFormat>
  <Paragraphs>53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Spectrum</vt:lpstr>
      <vt:lpstr>Calibrating Color Sensors</vt:lpstr>
      <vt:lpstr>Lesson Objectives</vt:lpstr>
      <vt:lpstr>Why Calibrate?</vt:lpstr>
      <vt:lpstr>Steps/Pseudocode for Calibration</vt:lpstr>
      <vt:lpstr>Calibrate Program Solution</vt:lpstr>
      <vt:lpstr>Discussion Guide</vt:lpstr>
      <vt:lpstr>Credits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Calibrating Color Sensors</dc:title>
  <cp:lastModifiedBy>Sanjay Seshan</cp:lastModifiedBy>
  <cp:revision>3</cp:revision>
  <dcterms:created xsi:type="dcterms:W3CDTF">2014-10-28T21:59:38Z</dcterms:created>
  <dcterms:modified xsi:type="dcterms:W3CDTF">2015-04-05T16:34:53Z</dcterms:modified>
</cp:coreProperties>
</file>